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4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Economica" panose="020B0604020202020204" charset="0"/>
      <p:regular r:id="rId46"/>
      <p:bold r:id="rId47"/>
      <p:italic r:id="rId48"/>
      <p:boldItalic r:id="rId49"/>
    </p:embeddedFont>
    <p:embeddedFont>
      <p:font typeface="Open Sans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2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B75C3F-B949-45D1-A378-B08F0F235ACF}">
  <a:tblStyle styleId="{EAB75C3F-B949-45D1-A378-B08F0F235A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4045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48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15e49b2f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c15e49b2f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5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15e49b2f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15e49b2f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79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16f6e1e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16f6e1e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1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16f6e1e0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16f6e1e0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03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15e49b2f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15e49b2f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30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15e49b2f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c15e49b2f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725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15e49b2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15e49b2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57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c15e49b2f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c15e49b2f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3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c15e49b2f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c15e49b2f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973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15e49b2f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15e49b2f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0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0f4894bf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0f4894bf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09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15e49b2f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15e49b2f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7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15e49b2f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15e49b2f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6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15e49b2f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15e49b2f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60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15e49b2f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c15e49b2f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188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15e49b2f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c15e49b2f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676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c15e49b2f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c15e49b2f4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71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c15e49b2f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c15e49b2f4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60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c15e49b2f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c15e49b2f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720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c15e49b2f4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c15e49b2f4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975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c15e49b2f4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c15e49b2f4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06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15e49b2f4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15e49b2f4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216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c316311d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c316311d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91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c15e49b2f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c15e49b2f4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644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15e49b2f4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15e49b2f4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819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c316311d34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c316311d34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18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c316311d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c316311d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643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c316311d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c316311d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52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cac0922a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cac0922a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36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cac0922a5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cac0922a5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592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c15e49b2f4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c15e49b2f4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8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c15e49b2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c15e49b2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3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281cc4a7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281cc4a7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401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c15e49b2f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c15e49b2f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748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cac0922a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cac0922a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44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c15e49b2f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c15e49b2f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580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c316311d34_7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c316311d34_7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87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12049712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12049712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30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12049712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12049712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67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12049712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12049712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84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281cc4a77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c281cc4a77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57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c15e49b2f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c15e49b2f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0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 efficient Student Portal For College</a:t>
            </a:r>
            <a:endParaRPr sz="3600"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100" y="1157975"/>
            <a:ext cx="2095501" cy="18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839075" y="461200"/>
            <a:ext cx="7596600" cy="8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Project Methodology</a:t>
            </a:r>
            <a:endParaRPr sz="3900"/>
          </a:p>
        </p:txBody>
      </p:sp>
      <p:sp>
        <p:nvSpPr>
          <p:cNvPr id="121" name="Google Shape;121;p22"/>
          <p:cNvSpPr txBox="1"/>
          <p:nvPr/>
        </p:nvSpPr>
        <p:spPr>
          <a:xfrm>
            <a:off x="708150" y="1851150"/>
            <a:ext cx="46341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006325" y="1615150"/>
            <a:ext cx="74826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75" y="1615150"/>
            <a:ext cx="8194725" cy="26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773700" y="819975"/>
            <a:ext cx="7596600" cy="15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Literature Review</a:t>
            </a:r>
            <a:endParaRPr sz="3900" dirty="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188" y="2787400"/>
            <a:ext cx="2316500" cy="16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00" y="3329600"/>
            <a:ext cx="12096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300" y="3394925"/>
            <a:ext cx="762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000" y="3329600"/>
            <a:ext cx="7905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6575" y="3394925"/>
            <a:ext cx="48577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24"/>
          <p:cNvGraphicFramePr/>
          <p:nvPr>
            <p:extLst>
              <p:ext uri="{D42A27DB-BD31-4B8C-83A1-F6EECF244321}">
                <p14:modId xmlns:p14="http://schemas.microsoft.com/office/powerpoint/2010/main" val="2256823073"/>
              </p:ext>
            </p:extLst>
          </p:nvPr>
        </p:nvGraphicFramePr>
        <p:xfrm>
          <a:off x="773699" y="595073"/>
          <a:ext cx="7827526" cy="4554297"/>
        </p:xfrm>
        <a:graphic>
          <a:graphicData uri="http://schemas.openxmlformats.org/drawingml/2006/table">
            <a:tbl>
              <a:tblPr>
                <a:noFill/>
                <a:tableStyleId>{EAB75C3F-B949-45D1-A378-B08F0F235ACF}</a:tableStyleId>
              </a:tblPr>
              <a:tblGrid>
                <a:gridCol w="30764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47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18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4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25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Name of the paper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Description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Findings from paper</a:t>
                      </a:r>
                      <a:endParaRPr sz="1100" b="1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Limitation of the paper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73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“The Intention to Use Mobile Student Portal: A Mobile Human Computer Interaction Study in a University Context in Egypt”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REF:  author={El Said, Ghada Refaat},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journal={Mobile Information Systems},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volume={2018},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year={2018}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authors have constructed a semi- structured interview with 52 students to take their opinions on student portal system they use &amp;amp; what they wanted more in it.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 Priority tasks are labeled &amp;amp; easy to spot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 Option for sharing information, posting activities by themselves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3. Option for to share important event notices into their social medias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4. User control over features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5. Personalized notification system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As this is a Survey paper , it didn’t exclusively talked about any solutions rather focused on the needs if the students</a:t>
                      </a:r>
                      <a:endParaRPr sz="1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184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” Current Situation of Students’ Portal and Their needs: A Case Study in Saudi Arabia Universities: Students Perspective”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REF:   author={SYED, SALEM SULIMAN T ALATAWI$^1$ NORRIS and FAHAD, ABDULLAH$^2$ SURAYA MISKON},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journal={International Journal},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year={2020}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An online survey method has been used to gather information and analysis the results. The teachers also along with the students also took part in the survey.</a:t>
                      </a:r>
                      <a:endParaRPr sz="1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 E-library system inside the portal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 Having a discussion forum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3. Individual profile system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4. Full online based system for admission &amp;amp; registration process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5. Good design interface 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6. Calendar with important dates highlights in it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Same as discussed above</a:t>
                      </a:r>
                      <a:endParaRPr sz="110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773700" y="50625"/>
            <a:ext cx="7596600" cy="4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/>
              <a:t>LIterature Review on 5 Papers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5"/>
          <p:cNvGraphicFramePr/>
          <p:nvPr>
            <p:extLst>
              <p:ext uri="{D42A27DB-BD31-4B8C-83A1-F6EECF244321}">
                <p14:modId xmlns:p14="http://schemas.microsoft.com/office/powerpoint/2010/main" val="1948718809"/>
              </p:ext>
            </p:extLst>
          </p:nvPr>
        </p:nvGraphicFramePr>
        <p:xfrm>
          <a:off x="788625" y="107533"/>
          <a:ext cx="7812600" cy="5075943"/>
        </p:xfrm>
        <a:graphic>
          <a:graphicData uri="http://schemas.openxmlformats.org/drawingml/2006/table">
            <a:tbl>
              <a:tblPr>
                <a:noFill/>
                <a:tableStyleId>{EAB75C3F-B949-45D1-A378-B08F0F235ACF}</a:tableStyleId>
              </a:tblPr>
              <a:tblGrid>
                <a:gridCol w="3070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0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7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Name of the paper</a:t>
                      </a:r>
                      <a:endParaRPr sz="105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Description</a:t>
                      </a:r>
                      <a:endParaRPr sz="105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Findings from paper</a:t>
                      </a:r>
                      <a:endParaRPr sz="1050" b="1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Limitation of the paper</a:t>
                      </a:r>
                      <a:endParaRPr sz="105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4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” Considering User Satisfaction in Designing Web-Based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Portals”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REF:   author={Zazelenchuk, Todd W and Boling, Elizabeth},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journal={Educause Quarterly},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volume={26},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 year={2003}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 this paper conducted a study on user satisfaction on web based portal system. Their study had found some factors to keep in mind while designing a web based portal to achieve user satisfaction.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 Efficiency of use 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 Clear &amp;amp; helpful instruction 3. Giving feedback 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4. Avoiding confusing terminology 5. Attractive interface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 here, the authors didn’t specify any specific problems about student portal. Nor it has the any solutions. It only focused on user satisfactions on a web based portals in general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6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“The success of Learning Management System among distance learners in Malaysian universities” 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REF: author={Almarashdeh, Ibrahim Abood and Sahari, Noraidah and Zin, Nor Azan Mat and Alsmadi, Mutasem},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journal={Journal of Theoretical \&amp; Applied Information Technology},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volume={21},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number={2},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year={2010}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authors focused on findings why many students, faculties don’t use student portal (LMS) system. 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 Lack of interactive features 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 Finding slideshare, facebook, Youtube etc social sites easy to use then LMS 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3. Lack of useful facilities 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4. Finding hard to use then other platforms 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5. Using other e-learning tools</a:t>
                      </a:r>
                      <a:endParaRPr sz="105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authors were focused on finding the reasons and finally advised that the concerned individuals to be more attentive on to find user satisfaction &amp;amp; collecting data to design more easy to use &amp;amp; useful LMS that users will be willing to use.</a:t>
                      </a:r>
                      <a:endParaRPr sz="105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9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“Influence of faculty-and web portal design-related factors on web portal usability: A hierarchical regression analysis” </a:t>
                      </a:r>
                      <a:endParaRPr sz="105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REF: author={Bringula, Rex P},</a:t>
                      </a:r>
                      <a:endParaRPr sz="105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journal={Computers \&amp; Education},</a:t>
                      </a:r>
                      <a:endParaRPr sz="105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year={2013},</a:t>
                      </a:r>
                      <a:endParaRPr sz="105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One of the major challenge is to build a student portal which is updated regularly with the latest information and also is ready to adapt to the increasing services, the authors explained.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 Students are not notified immediately after something is posted on the portal. 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 Not updated regularly.</a:t>
                      </a:r>
                      <a:endParaRPr sz="105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Automatic E-mail or notification system after a new post has been shared to concern people.</a:t>
                      </a:r>
                      <a:endParaRPr sz="1050" dirty="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73700" y="223625"/>
            <a:ext cx="7596600" cy="18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Benchmark Analysis</a:t>
            </a:r>
            <a:endParaRPr sz="3900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200" y="1877291"/>
            <a:ext cx="4080501" cy="253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937175" y="1433946"/>
            <a:ext cx="3955800" cy="2798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Survey on 20 </a:t>
            </a:r>
            <a:r>
              <a:rPr lang="en" sz="3900" dirty="0" smtClean="0"/>
              <a:t>College Students-</a:t>
            </a:r>
            <a:endParaRPr sz="3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On their Views on Student Portal</a:t>
            </a:r>
            <a:br>
              <a:rPr lang="en" sz="3900" dirty="0"/>
            </a:br>
            <a:endParaRPr sz="39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2" name="Google Shape;162;p28"/>
          <p:cNvGrpSpPr/>
          <p:nvPr/>
        </p:nvGrpSpPr>
        <p:grpSpPr>
          <a:xfrm>
            <a:off x="5175758" y="1724585"/>
            <a:ext cx="3238614" cy="2348172"/>
            <a:chOff x="1391700" y="1727388"/>
            <a:chExt cx="2329100" cy="1688725"/>
          </a:xfrm>
        </p:grpSpPr>
        <p:sp>
          <p:nvSpPr>
            <p:cNvPr id="163" name="Google Shape;163;p28"/>
            <p:cNvSpPr/>
            <p:nvPr/>
          </p:nvSpPr>
          <p:spPr>
            <a:xfrm>
              <a:off x="2596125" y="1837788"/>
              <a:ext cx="1036525" cy="819200"/>
            </a:xfrm>
            <a:custGeom>
              <a:avLst/>
              <a:gdLst/>
              <a:ahLst/>
              <a:cxnLst/>
              <a:rect l="l" t="t" r="r" b="b"/>
              <a:pathLst>
                <a:path w="41461" h="32768" extrusionOk="0">
                  <a:moveTo>
                    <a:pt x="1" y="1"/>
                  </a:moveTo>
                  <a:lnTo>
                    <a:pt x="1" y="32767"/>
                  </a:lnTo>
                  <a:lnTo>
                    <a:pt x="41460" y="32767"/>
                  </a:lnTo>
                  <a:lnTo>
                    <a:pt x="41460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2596125" y="1837788"/>
              <a:ext cx="77525" cy="819200"/>
            </a:xfrm>
            <a:custGeom>
              <a:avLst/>
              <a:gdLst/>
              <a:ahLst/>
              <a:cxnLst/>
              <a:rect l="l" t="t" r="r" b="b"/>
              <a:pathLst>
                <a:path w="3101" h="32768" extrusionOk="0">
                  <a:moveTo>
                    <a:pt x="1" y="1"/>
                  </a:moveTo>
                  <a:lnTo>
                    <a:pt x="1" y="32767"/>
                  </a:lnTo>
                  <a:lnTo>
                    <a:pt x="3101" y="32767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878800" y="2030813"/>
              <a:ext cx="654300" cy="411875"/>
            </a:xfrm>
            <a:custGeom>
              <a:avLst/>
              <a:gdLst/>
              <a:ahLst/>
              <a:cxnLst/>
              <a:rect l="l" t="t" r="r" b="b"/>
              <a:pathLst>
                <a:path w="26172" h="16475" extrusionOk="0">
                  <a:moveTo>
                    <a:pt x="1" y="0"/>
                  </a:moveTo>
                  <a:lnTo>
                    <a:pt x="1" y="16475"/>
                  </a:lnTo>
                  <a:lnTo>
                    <a:pt x="26171" y="16475"/>
                  </a:lnTo>
                  <a:lnTo>
                    <a:pt x="26171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826375" y="2030813"/>
              <a:ext cx="52450" cy="411875"/>
            </a:xfrm>
            <a:custGeom>
              <a:avLst/>
              <a:gdLst/>
              <a:ahLst/>
              <a:cxnLst/>
              <a:rect l="l" t="t" r="r" b="b"/>
              <a:pathLst>
                <a:path w="2098" h="16475" extrusionOk="0">
                  <a:moveTo>
                    <a:pt x="0" y="0"/>
                  </a:moveTo>
                  <a:lnTo>
                    <a:pt x="0" y="16475"/>
                  </a:lnTo>
                  <a:lnTo>
                    <a:pt x="2098" y="16475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3144000" y="2442663"/>
              <a:ext cx="209000" cy="849575"/>
            </a:xfrm>
            <a:custGeom>
              <a:avLst/>
              <a:gdLst/>
              <a:ahLst/>
              <a:cxnLst/>
              <a:rect l="l" t="t" r="r" b="b"/>
              <a:pathLst>
                <a:path w="8360" h="33983" extrusionOk="0">
                  <a:moveTo>
                    <a:pt x="1" y="1"/>
                  </a:moveTo>
                  <a:lnTo>
                    <a:pt x="1" y="33983"/>
                  </a:lnTo>
                  <a:lnTo>
                    <a:pt x="8360" y="33983"/>
                  </a:lnTo>
                  <a:lnTo>
                    <a:pt x="8360" y="1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3144000" y="2442663"/>
              <a:ext cx="209000" cy="56250"/>
            </a:xfrm>
            <a:custGeom>
              <a:avLst/>
              <a:gdLst/>
              <a:ahLst/>
              <a:cxnLst/>
              <a:rect l="l" t="t" r="r" b="b"/>
              <a:pathLst>
                <a:path w="8360" h="2250" extrusionOk="0">
                  <a:moveTo>
                    <a:pt x="1" y="1"/>
                  </a:moveTo>
                  <a:lnTo>
                    <a:pt x="1" y="2250"/>
                  </a:lnTo>
                  <a:lnTo>
                    <a:pt x="8360" y="2250"/>
                  </a:lnTo>
                  <a:lnTo>
                    <a:pt x="8360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916050" y="3200263"/>
              <a:ext cx="591225" cy="91975"/>
            </a:xfrm>
            <a:custGeom>
              <a:avLst/>
              <a:gdLst/>
              <a:ahLst/>
              <a:cxnLst/>
              <a:rect l="l" t="t" r="r" b="b"/>
              <a:pathLst>
                <a:path w="23649" h="3679" extrusionOk="0">
                  <a:moveTo>
                    <a:pt x="0" y="1"/>
                  </a:moveTo>
                  <a:lnTo>
                    <a:pt x="0" y="3679"/>
                  </a:lnTo>
                  <a:lnTo>
                    <a:pt x="23648" y="3679"/>
                  </a:lnTo>
                  <a:lnTo>
                    <a:pt x="23648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3144000" y="2442663"/>
              <a:ext cx="29675" cy="757625"/>
            </a:xfrm>
            <a:custGeom>
              <a:avLst/>
              <a:gdLst/>
              <a:ahLst/>
              <a:cxnLst/>
              <a:rect l="l" t="t" r="r" b="b"/>
              <a:pathLst>
                <a:path w="1187" h="30305" extrusionOk="0">
                  <a:moveTo>
                    <a:pt x="1" y="1"/>
                  </a:moveTo>
                  <a:lnTo>
                    <a:pt x="1" y="30305"/>
                  </a:lnTo>
                  <a:lnTo>
                    <a:pt x="1186" y="30305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673625" y="1837788"/>
              <a:ext cx="25" cy="819200"/>
            </a:xfrm>
            <a:custGeom>
              <a:avLst/>
              <a:gdLst/>
              <a:ahLst/>
              <a:cxnLst/>
              <a:rect l="l" t="t" r="r" b="b"/>
              <a:pathLst>
                <a:path w="1" h="32768" fill="none" extrusionOk="0">
                  <a:moveTo>
                    <a:pt x="1" y="1"/>
                  </a:moveTo>
                  <a:lnTo>
                    <a:pt x="1" y="32767"/>
                  </a:lnTo>
                </a:path>
              </a:pathLst>
            </a:custGeom>
            <a:noFill/>
            <a:ln w="9875" cap="flat" cmpd="sng">
              <a:solidFill>
                <a:srgbClr val="374B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978350" y="2270163"/>
              <a:ext cx="490150" cy="90450"/>
            </a:xfrm>
            <a:custGeom>
              <a:avLst/>
              <a:gdLst/>
              <a:ahLst/>
              <a:cxnLst/>
              <a:rect l="l" t="t" r="r" b="b"/>
              <a:pathLst>
                <a:path w="19606" h="3618" extrusionOk="0">
                  <a:moveTo>
                    <a:pt x="1" y="1"/>
                  </a:moveTo>
                  <a:lnTo>
                    <a:pt x="1" y="3618"/>
                  </a:lnTo>
                  <a:lnTo>
                    <a:pt x="19606" y="3618"/>
                  </a:lnTo>
                  <a:lnTo>
                    <a:pt x="19606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764075" y="1893263"/>
              <a:ext cx="822975" cy="42575"/>
            </a:xfrm>
            <a:custGeom>
              <a:avLst/>
              <a:gdLst/>
              <a:ahLst/>
              <a:cxnLst/>
              <a:rect l="l" t="t" r="r" b="b"/>
              <a:pathLst>
                <a:path w="32919" h="1703" extrusionOk="0">
                  <a:moveTo>
                    <a:pt x="0" y="1"/>
                  </a:moveTo>
                  <a:lnTo>
                    <a:pt x="0" y="1703"/>
                  </a:lnTo>
                  <a:lnTo>
                    <a:pt x="32919" y="1703"/>
                  </a:lnTo>
                  <a:lnTo>
                    <a:pt x="32919" y="1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1465400" y="2021688"/>
              <a:ext cx="474200" cy="1270550"/>
            </a:xfrm>
            <a:custGeom>
              <a:avLst/>
              <a:gdLst/>
              <a:ahLst/>
              <a:cxnLst/>
              <a:rect l="l" t="t" r="r" b="b"/>
              <a:pathLst>
                <a:path w="18968" h="50822" extrusionOk="0">
                  <a:moveTo>
                    <a:pt x="3496" y="0"/>
                  </a:moveTo>
                  <a:cubicBezTo>
                    <a:pt x="1551" y="0"/>
                    <a:pt x="1" y="1581"/>
                    <a:pt x="1" y="3496"/>
                  </a:cubicBezTo>
                  <a:lnTo>
                    <a:pt x="1" y="50822"/>
                  </a:lnTo>
                  <a:lnTo>
                    <a:pt x="18968" y="50822"/>
                  </a:lnTo>
                  <a:lnTo>
                    <a:pt x="18968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1598400" y="2021688"/>
              <a:ext cx="474175" cy="1270550"/>
            </a:xfrm>
            <a:custGeom>
              <a:avLst/>
              <a:gdLst/>
              <a:ahLst/>
              <a:cxnLst/>
              <a:rect l="l" t="t" r="r" b="b"/>
              <a:pathLst>
                <a:path w="18967" h="50822" extrusionOk="0">
                  <a:moveTo>
                    <a:pt x="3496" y="0"/>
                  </a:moveTo>
                  <a:cubicBezTo>
                    <a:pt x="1550" y="0"/>
                    <a:pt x="0" y="1581"/>
                    <a:pt x="0" y="3496"/>
                  </a:cubicBezTo>
                  <a:lnTo>
                    <a:pt x="0" y="50822"/>
                  </a:lnTo>
                  <a:lnTo>
                    <a:pt x="18967" y="50822"/>
                  </a:lnTo>
                  <a:lnTo>
                    <a:pt x="18967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1554325" y="3292213"/>
              <a:ext cx="2166475" cy="123900"/>
            </a:xfrm>
            <a:custGeom>
              <a:avLst/>
              <a:gdLst/>
              <a:ahLst/>
              <a:cxnLst/>
              <a:rect l="l" t="t" r="r" b="b"/>
              <a:pathLst>
                <a:path w="86659" h="4956" extrusionOk="0">
                  <a:moveTo>
                    <a:pt x="2037" y="1"/>
                  </a:moveTo>
                  <a:cubicBezTo>
                    <a:pt x="912" y="1"/>
                    <a:pt x="0" y="913"/>
                    <a:pt x="0" y="2037"/>
                  </a:cubicBezTo>
                  <a:lnTo>
                    <a:pt x="0" y="2919"/>
                  </a:lnTo>
                  <a:cubicBezTo>
                    <a:pt x="0" y="4043"/>
                    <a:pt x="912" y="4955"/>
                    <a:pt x="2037" y="4955"/>
                  </a:cubicBezTo>
                  <a:lnTo>
                    <a:pt x="84591" y="4955"/>
                  </a:lnTo>
                  <a:cubicBezTo>
                    <a:pt x="85746" y="4955"/>
                    <a:pt x="86658" y="4043"/>
                    <a:pt x="86658" y="2919"/>
                  </a:cubicBezTo>
                  <a:lnTo>
                    <a:pt x="86658" y="2037"/>
                  </a:lnTo>
                  <a:cubicBezTo>
                    <a:pt x="86658" y="913"/>
                    <a:pt x="85746" y="1"/>
                    <a:pt x="84591" y="1"/>
                  </a:cubicBez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079400" y="2270163"/>
              <a:ext cx="766750" cy="1026650"/>
            </a:xfrm>
            <a:custGeom>
              <a:avLst/>
              <a:gdLst/>
              <a:ahLst/>
              <a:cxnLst/>
              <a:rect l="l" t="t" r="r" b="b"/>
              <a:pathLst>
                <a:path w="30670" h="41066" extrusionOk="0">
                  <a:moveTo>
                    <a:pt x="1855" y="1"/>
                  </a:moveTo>
                  <a:lnTo>
                    <a:pt x="1" y="16840"/>
                  </a:lnTo>
                  <a:lnTo>
                    <a:pt x="4894" y="41065"/>
                  </a:lnTo>
                  <a:lnTo>
                    <a:pt x="30670" y="41065"/>
                  </a:lnTo>
                  <a:cubicBezTo>
                    <a:pt x="30670" y="40913"/>
                    <a:pt x="30670" y="40761"/>
                    <a:pt x="30670" y="40609"/>
                  </a:cubicBezTo>
                  <a:cubicBezTo>
                    <a:pt x="30487" y="37479"/>
                    <a:pt x="27782" y="35077"/>
                    <a:pt x="24621" y="35077"/>
                  </a:cubicBezTo>
                  <a:lnTo>
                    <a:pt x="12706" y="35077"/>
                  </a:lnTo>
                  <a:cubicBezTo>
                    <a:pt x="12706" y="35077"/>
                    <a:pt x="9788" y="18421"/>
                    <a:pt x="8451" y="10366"/>
                  </a:cubicBezTo>
                  <a:cubicBezTo>
                    <a:pt x="7143" y="2280"/>
                    <a:pt x="1855" y="1"/>
                    <a:pt x="1855" y="1"/>
                  </a:cubicBezTo>
                  <a:close/>
                </a:path>
              </a:pathLst>
            </a:custGeom>
            <a:solidFill>
              <a:srgbClr val="CC8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1706300" y="1727388"/>
              <a:ext cx="459750" cy="657550"/>
            </a:xfrm>
            <a:custGeom>
              <a:avLst/>
              <a:gdLst/>
              <a:ahLst/>
              <a:cxnLst/>
              <a:rect l="l" t="t" r="r" b="b"/>
              <a:pathLst>
                <a:path w="18390" h="26302" extrusionOk="0">
                  <a:moveTo>
                    <a:pt x="10682" y="0"/>
                  </a:moveTo>
                  <a:cubicBezTo>
                    <a:pt x="7792" y="0"/>
                    <a:pt x="4686" y="1341"/>
                    <a:pt x="2827" y="5177"/>
                  </a:cubicBezTo>
                  <a:cubicBezTo>
                    <a:pt x="0" y="11043"/>
                    <a:pt x="1520" y="26302"/>
                    <a:pt x="1520" y="26302"/>
                  </a:cubicBezTo>
                  <a:lnTo>
                    <a:pt x="17903" y="26302"/>
                  </a:lnTo>
                  <a:cubicBezTo>
                    <a:pt x="17903" y="26302"/>
                    <a:pt x="16292" y="15815"/>
                    <a:pt x="15897" y="14022"/>
                  </a:cubicBezTo>
                  <a:cubicBezTo>
                    <a:pt x="15502" y="12228"/>
                    <a:pt x="17873" y="9341"/>
                    <a:pt x="17873" y="9341"/>
                  </a:cubicBezTo>
                  <a:cubicBezTo>
                    <a:pt x="17873" y="9341"/>
                    <a:pt x="18390" y="2715"/>
                    <a:pt x="14925" y="982"/>
                  </a:cubicBezTo>
                  <a:cubicBezTo>
                    <a:pt x="13724" y="387"/>
                    <a:pt x="12234" y="0"/>
                    <a:pt x="10682" y="0"/>
                  </a:cubicBez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079400" y="2270163"/>
              <a:ext cx="246225" cy="600350"/>
            </a:xfrm>
            <a:custGeom>
              <a:avLst/>
              <a:gdLst/>
              <a:ahLst/>
              <a:cxnLst/>
              <a:rect l="l" t="t" r="r" b="b"/>
              <a:pathLst>
                <a:path w="9849" h="24014" extrusionOk="0">
                  <a:moveTo>
                    <a:pt x="1855" y="1"/>
                  </a:moveTo>
                  <a:lnTo>
                    <a:pt x="1" y="16840"/>
                  </a:lnTo>
                  <a:lnTo>
                    <a:pt x="1460" y="24013"/>
                  </a:lnTo>
                  <a:cubicBezTo>
                    <a:pt x="1794" y="23922"/>
                    <a:pt x="2128" y="23709"/>
                    <a:pt x="2371" y="23345"/>
                  </a:cubicBezTo>
                  <a:cubicBezTo>
                    <a:pt x="4013" y="21065"/>
                    <a:pt x="7539" y="19454"/>
                    <a:pt x="9849" y="18603"/>
                  </a:cubicBezTo>
                  <a:cubicBezTo>
                    <a:pt x="9332" y="15563"/>
                    <a:pt x="8846" y="12615"/>
                    <a:pt x="8451" y="10366"/>
                  </a:cubicBezTo>
                  <a:cubicBezTo>
                    <a:pt x="7143" y="2280"/>
                    <a:pt x="1855" y="1"/>
                    <a:pt x="1855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277725" y="3266388"/>
              <a:ext cx="509150" cy="30425"/>
            </a:xfrm>
            <a:custGeom>
              <a:avLst/>
              <a:gdLst/>
              <a:ahLst/>
              <a:cxnLst/>
              <a:rect l="l" t="t" r="r" b="b"/>
              <a:pathLst>
                <a:path w="20366" h="1217" extrusionOk="0">
                  <a:moveTo>
                    <a:pt x="1" y="0"/>
                  </a:moveTo>
                  <a:lnTo>
                    <a:pt x="1703" y="1216"/>
                  </a:lnTo>
                  <a:lnTo>
                    <a:pt x="20366" y="1216"/>
                  </a:lnTo>
                  <a:lnTo>
                    <a:pt x="20366" y="0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1672850" y="2214688"/>
              <a:ext cx="582875" cy="1082125"/>
            </a:xfrm>
            <a:custGeom>
              <a:avLst/>
              <a:gdLst/>
              <a:ahLst/>
              <a:cxnLst/>
              <a:rect l="l" t="t" r="r" b="b"/>
              <a:pathLst>
                <a:path w="23315" h="43285" extrusionOk="0">
                  <a:moveTo>
                    <a:pt x="9211" y="1"/>
                  </a:moveTo>
                  <a:lnTo>
                    <a:pt x="1" y="4317"/>
                  </a:lnTo>
                  <a:lnTo>
                    <a:pt x="1" y="11338"/>
                  </a:lnTo>
                  <a:lnTo>
                    <a:pt x="3861" y="43284"/>
                  </a:lnTo>
                  <a:lnTo>
                    <a:pt x="23314" y="43284"/>
                  </a:lnTo>
                  <a:lnTo>
                    <a:pt x="19849" y="23831"/>
                  </a:lnTo>
                  <a:cubicBezTo>
                    <a:pt x="19849" y="23831"/>
                    <a:pt x="22220" y="20579"/>
                    <a:pt x="21916" y="17600"/>
                  </a:cubicBezTo>
                  <a:cubicBezTo>
                    <a:pt x="21612" y="11734"/>
                    <a:pt x="18117" y="2220"/>
                    <a:pt x="18117" y="2220"/>
                  </a:cubicBezTo>
                  <a:lnTo>
                    <a:pt x="13071" y="153"/>
                  </a:lnTo>
                  <a:lnTo>
                    <a:pt x="9211" y="1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008725" y="2299813"/>
              <a:ext cx="122375" cy="483300"/>
            </a:xfrm>
            <a:custGeom>
              <a:avLst/>
              <a:gdLst/>
              <a:ahLst/>
              <a:cxnLst/>
              <a:rect l="l" t="t" r="r" b="b"/>
              <a:pathLst>
                <a:path w="4895" h="19332" fill="none" extrusionOk="0">
                  <a:moveTo>
                    <a:pt x="1" y="0"/>
                  </a:moveTo>
                  <a:cubicBezTo>
                    <a:pt x="1" y="0"/>
                    <a:pt x="4894" y="11976"/>
                    <a:pt x="2280" y="19332"/>
                  </a:cubicBezTo>
                </a:path>
              </a:pathLst>
            </a:custGeom>
            <a:noFill/>
            <a:ln w="9875" cap="flat" cmpd="sng">
              <a:solidFill>
                <a:srgbClr val="FEFEF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1892475" y="2030813"/>
              <a:ext cx="131250" cy="301275"/>
            </a:xfrm>
            <a:custGeom>
              <a:avLst/>
              <a:gdLst/>
              <a:ahLst/>
              <a:cxnLst/>
              <a:rect l="l" t="t" r="r" b="b"/>
              <a:pathLst>
                <a:path w="5250" h="12051" extrusionOk="0">
                  <a:moveTo>
                    <a:pt x="0" y="0"/>
                  </a:moveTo>
                  <a:lnTo>
                    <a:pt x="426" y="7356"/>
                  </a:lnTo>
                  <a:lnTo>
                    <a:pt x="4620" y="11946"/>
                  </a:lnTo>
                  <a:cubicBezTo>
                    <a:pt x="4693" y="12019"/>
                    <a:pt x="4780" y="12050"/>
                    <a:pt x="4864" y="12050"/>
                  </a:cubicBezTo>
                  <a:cubicBezTo>
                    <a:pt x="5062" y="12050"/>
                    <a:pt x="5250" y="11876"/>
                    <a:pt x="5228" y="11642"/>
                  </a:cubicBezTo>
                  <a:lnTo>
                    <a:pt x="4651" y="8085"/>
                  </a:lnTo>
                  <a:lnTo>
                    <a:pt x="4651" y="3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1892475" y="2030813"/>
              <a:ext cx="116275" cy="164925"/>
            </a:xfrm>
            <a:custGeom>
              <a:avLst/>
              <a:gdLst/>
              <a:ahLst/>
              <a:cxnLst/>
              <a:rect l="l" t="t" r="r" b="b"/>
              <a:pathLst>
                <a:path w="4651" h="6597" extrusionOk="0">
                  <a:moveTo>
                    <a:pt x="0" y="0"/>
                  </a:moveTo>
                  <a:cubicBezTo>
                    <a:pt x="0" y="1"/>
                    <a:pt x="1794" y="4924"/>
                    <a:pt x="4651" y="6596"/>
                  </a:cubicBezTo>
                  <a:lnTo>
                    <a:pt x="4651" y="3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1878800" y="1789913"/>
              <a:ext cx="261425" cy="376975"/>
            </a:xfrm>
            <a:custGeom>
              <a:avLst/>
              <a:gdLst/>
              <a:ahLst/>
              <a:cxnLst/>
              <a:rect l="l" t="t" r="r" b="b"/>
              <a:pathLst>
                <a:path w="10457" h="15079" extrusionOk="0">
                  <a:moveTo>
                    <a:pt x="7994" y="1"/>
                  </a:moveTo>
                  <a:cubicBezTo>
                    <a:pt x="7994" y="1"/>
                    <a:pt x="6414" y="2676"/>
                    <a:pt x="5198" y="3436"/>
                  </a:cubicBezTo>
                  <a:cubicBezTo>
                    <a:pt x="4012" y="4226"/>
                    <a:pt x="1702" y="4834"/>
                    <a:pt x="0" y="6627"/>
                  </a:cubicBezTo>
                  <a:cubicBezTo>
                    <a:pt x="61" y="11885"/>
                    <a:pt x="4347" y="14955"/>
                    <a:pt x="6657" y="15077"/>
                  </a:cubicBezTo>
                  <a:cubicBezTo>
                    <a:pt x="6681" y="15078"/>
                    <a:pt x="6704" y="15078"/>
                    <a:pt x="6728" y="15078"/>
                  </a:cubicBezTo>
                  <a:cubicBezTo>
                    <a:pt x="8995" y="15078"/>
                    <a:pt x="10335" y="10776"/>
                    <a:pt x="10395" y="6414"/>
                  </a:cubicBezTo>
                  <a:cubicBezTo>
                    <a:pt x="10456" y="2007"/>
                    <a:pt x="7994" y="1"/>
                    <a:pt x="7994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1968450" y="1951788"/>
              <a:ext cx="67650" cy="16725"/>
            </a:xfrm>
            <a:custGeom>
              <a:avLst/>
              <a:gdLst/>
              <a:ahLst/>
              <a:cxnLst/>
              <a:rect l="l" t="t" r="r" b="b"/>
              <a:pathLst>
                <a:path w="2706" h="669" fill="none" extrusionOk="0">
                  <a:moveTo>
                    <a:pt x="2706" y="669"/>
                  </a:moveTo>
                  <a:cubicBezTo>
                    <a:pt x="2706" y="669"/>
                    <a:pt x="1703" y="0"/>
                    <a:pt x="1" y="669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112825" y="1960888"/>
              <a:ext cx="25875" cy="3825"/>
            </a:xfrm>
            <a:custGeom>
              <a:avLst/>
              <a:gdLst/>
              <a:ahLst/>
              <a:cxnLst/>
              <a:rect l="l" t="t" r="r" b="b"/>
              <a:pathLst>
                <a:path w="1035" h="153" fill="none" extrusionOk="0">
                  <a:moveTo>
                    <a:pt x="1" y="153"/>
                  </a:moveTo>
                  <a:cubicBezTo>
                    <a:pt x="1" y="153"/>
                    <a:pt x="426" y="1"/>
                    <a:pt x="1034" y="1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1963125" y="1887188"/>
              <a:ext cx="72975" cy="22050"/>
            </a:xfrm>
            <a:custGeom>
              <a:avLst/>
              <a:gdLst/>
              <a:ahLst/>
              <a:cxnLst/>
              <a:rect l="l" t="t" r="r" b="b"/>
              <a:pathLst>
                <a:path w="2919" h="882" fill="none" extrusionOk="0">
                  <a:moveTo>
                    <a:pt x="2919" y="882"/>
                  </a:moveTo>
                  <a:cubicBezTo>
                    <a:pt x="2919" y="882"/>
                    <a:pt x="1551" y="0"/>
                    <a:pt x="1" y="882"/>
                  </a:cubicBezTo>
                </a:path>
              </a:pathLst>
            </a:custGeom>
            <a:noFill/>
            <a:ln w="9875" cap="flat" cmpd="sng">
              <a:solidFill>
                <a:srgbClr val="B5565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100675" y="1891738"/>
              <a:ext cx="32700" cy="7625"/>
            </a:xfrm>
            <a:custGeom>
              <a:avLst/>
              <a:gdLst/>
              <a:ahLst/>
              <a:cxnLst/>
              <a:rect l="l" t="t" r="r" b="b"/>
              <a:pathLst>
                <a:path w="1308" h="305" fill="none" extrusionOk="0">
                  <a:moveTo>
                    <a:pt x="1" y="305"/>
                  </a:moveTo>
                  <a:cubicBezTo>
                    <a:pt x="1" y="305"/>
                    <a:pt x="609" y="1"/>
                    <a:pt x="1308" y="92"/>
                  </a:cubicBezTo>
                </a:path>
              </a:pathLst>
            </a:custGeom>
            <a:noFill/>
            <a:ln w="9875" cap="flat" cmpd="sng">
              <a:solidFill>
                <a:srgbClr val="B5565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068750" y="2033088"/>
              <a:ext cx="25125" cy="6450"/>
            </a:xfrm>
            <a:custGeom>
              <a:avLst/>
              <a:gdLst/>
              <a:ahLst/>
              <a:cxnLst/>
              <a:rect l="l" t="t" r="r" b="b"/>
              <a:pathLst>
                <a:path w="1005" h="258" extrusionOk="0">
                  <a:moveTo>
                    <a:pt x="1" y="0"/>
                  </a:moveTo>
                  <a:cubicBezTo>
                    <a:pt x="214" y="193"/>
                    <a:pt x="396" y="257"/>
                    <a:pt x="545" y="257"/>
                  </a:cubicBezTo>
                  <a:cubicBezTo>
                    <a:pt x="842" y="257"/>
                    <a:pt x="1004" y="0"/>
                    <a:pt x="1004" y="0"/>
                  </a:cubicBezTo>
                  <a:close/>
                </a:path>
              </a:pathLst>
            </a:custGeom>
            <a:solidFill>
              <a:srgbClr val="A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002650" y="2065763"/>
              <a:ext cx="98050" cy="25350"/>
            </a:xfrm>
            <a:custGeom>
              <a:avLst/>
              <a:gdLst/>
              <a:ahLst/>
              <a:cxnLst/>
              <a:rect l="l" t="t" r="r" b="b"/>
              <a:pathLst>
                <a:path w="3922" h="1014" extrusionOk="0">
                  <a:moveTo>
                    <a:pt x="1" y="0"/>
                  </a:moveTo>
                  <a:cubicBezTo>
                    <a:pt x="1" y="0"/>
                    <a:pt x="1257" y="1014"/>
                    <a:pt x="2419" y="1014"/>
                  </a:cubicBezTo>
                  <a:cubicBezTo>
                    <a:pt x="3000" y="1014"/>
                    <a:pt x="3557" y="760"/>
                    <a:pt x="3922" y="0"/>
                  </a:cubicBezTo>
                  <a:close/>
                </a:path>
              </a:pathLst>
            </a:custGeom>
            <a:solidFill>
              <a:srgbClr val="FEFEFE"/>
            </a:solidFill>
            <a:ln w="9875" cap="flat" cmpd="sng">
              <a:solidFill>
                <a:srgbClr val="E6595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2093850" y="1919863"/>
              <a:ext cx="102600" cy="101850"/>
            </a:xfrm>
            <a:custGeom>
              <a:avLst/>
              <a:gdLst/>
              <a:ahLst/>
              <a:cxnLst/>
              <a:rect l="l" t="t" r="r" b="b"/>
              <a:pathLst>
                <a:path w="4104" h="4074" extrusionOk="0">
                  <a:moveTo>
                    <a:pt x="2067" y="0"/>
                  </a:moveTo>
                  <a:cubicBezTo>
                    <a:pt x="912" y="0"/>
                    <a:pt x="0" y="912"/>
                    <a:pt x="0" y="2037"/>
                  </a:cubicBezTo>
                  <a:cubicBezTo>
                    <a:pt x="0" y="3162"/>
                    <a:pt x="912" y="4073"/>
                    <a:pt x="2067" y="4073"/>
                  </a:cubicBezTo>
                  <a:cubicBezTo>
                    <a:pt x="3192" y="4073"/>
                    <a:pt x="4103" y="3162"/>
                    <a:pt x="4103" y="2037"/>
                  </a:cubicBezTo>
                  <a:cubicBezTo>
                    <a:pt x="4103" y="912"/>
                    <a:pt x="3192" y="0"/>
                    <a:pt x="206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1948700" y="1910738"/>
              <a:ext cx="120075" cy="120100"/>
            </a:xfrm>
            <a:custGeom>
              <a:avLst/>
              <a:gdLst/>
              <a:ahLst/>
              <a:cxnLst/>
              <a:rect l="l" t="t" r="r" b="b"/>
              <a:pathLst>
                <a:path w="4803" h="4804" extrusionOk="0">
                  <a:moveTo>
                    <a:pt x="2402" y="1"/>
                  </a:moveTo>
                  <a:cubicBezTo>
                    <a:pt x="1064" y="1"/>
                    <a:pt x="0" y="1065"/>
                    <a:pt x="0" y="2402"/>
                  </a:cubicBezTo>
                  <a:cubicBezTo>
                    <a:pt x="0" y="3709"/>
                    <a:pt x="1064" y="4803"/>
                    <a:pt x="2402" y="4803"/>
                  </a:cubicBezTo>
                  <a:cubicBezTo>
                    <a:pt x="3709" y="4803"/>
                    <a:pt x="4803" y="3709"/>
                    <a:pt x="4803" y="2402"/>
                  </a:cubicBezTo>
                  <a:cubicBezTo>
                    <a:pt x="4803" y="1065"/>
                    <a:pt x="3709" y="1"/>
                    <a:pt x="240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093850" y="1919863"/>
              <a:ext cx="102600" cy="101850"/>
            </a:xfrm>
            <a:custGeom>
              <a:avLst/>
              <a:gdLst/>
              <a:ahLst/>
              <a:cxnLst/>
              <a:rect l="l" t="t" r="r" b="b"/>
              <a:pathLst>
                <a:path w="4104" h="4074" fill="none" extrusionOk="0">
                  <a:moveTo>
                    <a:pt x="4103" y="2037"/>
                  </a:moveTo>
                  <a:cubicBezTo>
                    <a:pt x="4103" y="3162"/>
                    <a:pt x="3192" y="4073"/>
                    <a:pt x="2067" y="4073"/>
                  </a:cubicBezTo>
                  <a:cubicBezTo>
                    <a:pt x="912" y="4073"/>
                    <a:pt x="0" y="3162"/>
                    <a:pt x="0" y="2037"/>
                  </a:cubicBezTo>
                  <a:cubicBezTo>
                    <a:pt x="0" y="912"/>
                    <a:pt x="912" y="0"/>
                    <a:pt x="2067" y="0"/>
                  </a:cubicBezTo>
                  <a:cubicBezTo>
                    <a:pt x="3192" y="0"/>
                    <a:pt x="4103" y="912"/>
                    <a:pt x="4103" y="2037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54476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1948700" y="1910738"/>
              <a:ext cx="120075" cy="120100"/>
            </a:xfrm>
            <a:custGeom>
              <a:avLst/>
              <a:gdLst/>
              <a:ahLst/>
              <a:cxnLst/>
              <a:rect l="l" t="t" r="r" b="b"/>
              <a:pathLst>
                <a:path w="4803" h="4804" fill="none" extrusionOk="0">
                  <a:moveTo>
                    <a:pt x="4803" y="2402"/>
                  </a:moveTo>
                  <a:cubicBezTo>
                    <a:pt x="4803" y="3709"/>
                    <a:pt x="3709" y="4803"/>
                    <a:pt x="2402" y="4803"/>
                  </a:cubicBezTo>
                  <a:cubicBezTo>
                    <a:pt x="1064" y="4803"/>
                    <a:pt x="0" y="3709"/>
                    <a:pt x="0" y="2402"/>
                  </a:cubicBezTo>
                  <a:cubicBezTo>
                    <a:pt x="0" y="1065"/>
                    <a:pt x="1064" y="1"/>
                    <a:pt x="2402" y="1"/>
                  </a:cubicBezTo>
                  <a:cubicBezTo>
                    <a:pt x="3709" y="1"/>
                    <a:pt x="4803" y="1065"/>
                    <a:pt x="4803" y="2402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54476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068750" y="1970763"/>
              <a:ext cx="25125" cy="25"/>
            </a:xfrm>
            <a:custGeom>
              <a:avLst/>
              <a:gdLst/>
              <a:ahLst/>
              <a:cxnLst/>
              <a:rect l="l" t="t" r="r" b="b"/>
              <a:pathLst>
                <a:path w="1005" h="1" fill="none" extrusionOk="0">
                  <a:moveTo>
                    <a:pt x="1004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rgbClr val="54476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1878800" y="1970763"/>
              <a:ext cx="69925" cy="25"/>
            </a:xfrm>
            <a:custGeom>
              <a:avLst/>
              <a:gdLst/>
              <a:ahLst/>
              <a:cxnLst/>
              <a:rect l="l" t="t" r="r" b="b"/>
              <a:pathLst>
                <a:path w="2797" h="1" fill="none" extrusionOk="0">
                  <a:moveTo>
                    <a:pt x="2796" y="1"/>
                  </a:moveTo>
                  <a:lnTo>
                    <a:pt x="0" y="1"/>
                  </a:lnTo>
                </a:path>
              </a:pathLst>
            </a:custGeom>
            <a:noFill/>
            <a:ln w="9875" cap="flat" cmpd="sng">
              <a:solidFill>
                <a:srgbClr val="54476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1801275" y="1964688"/>
              <a:ext cx="101850" cy="101850"/>
            </a:xfrm>
            <a:custGeom>
              <a:avLst/>
              <a:gdLst/>
              <a:ahLst/>
              <a:cxnLst/>
              <a:rect l="l" t="t" r="r" b="b"/>
              <a:pathLst>
                <a:path w="4074" h="4074" extrusionOk="0">
                  <a:moveTo>
                    <a:pt x="2037" y="1"/>
                  </a:moveTo>
                  <a:cubicBezTo>
                    <a:pt x="913" y="1"/>
                    <a:pt x="1" y="913"/>
                    <a:pt x="1" y="2037"/>
                  </a:cubicBezTo>
                  <a:cubicBezTo>
                    <a:pt x="1" y="3162"/>
                    <a:pt x="913" y="4074"/>
                    <a:pt x="2037" y="4074"/>
                  </a:cubicBezTo>
                  <a:cubicBezTo>
                    <a:pt x="3162" y="4074"/>
                    <a:pt x="4074" y="3162"/>
                    <a:pt x="4074" y="2037"/>
                  </a:cubicBezTo>
                  <a:cubicBezTo>
                    <a:pt x="4074" y="913"/>
                    <a:pt x="3162" y="1"/>
                    <a:pt x="2037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1841550" y="2039913"/>
              <a:ext cx="38775" cy="38025"/>
            </a:xfrm>
            <a:custGeom>
              <a:avLst/>
              <a:gdLst/>
              <a:ahLst/>
              <a:cxnLst/>
              <a:rect l="l" t="t" r="r" b="b"/>
              <a:pathLst>
                <a:path w="1551" h="1521" extrusionOk="0">
                  <a:moveTo>
                    <a:pt x="791" y="1"/>
                  </a:moveTo>
                  <a:cubicBezTo>
                    <a:pt x="365" y="1"/>
                    <a:pt x="1" y="335"/>
                    <a:pt x="1" y="761"/>
                  </a:cubicBezTo>
                  <a:cubicBezTo>
                    <a:pt x="1" y="1186"/>
                    <a:pt x="365" y="1521"/>
                    <a:pt x="791" y="1521"/>
                  </a:cubicBezTo>
                  <a:cubicBezTo>
                    <a:pt x="1216" y="1521"/>
                    <a:pt x="1551" y="1186"/>
                    <a:pt x="1551" y="761"/>
                  </a:cubicBezTo>
                  <a:cubicBezTo>
                    <a:pt x="1551" y="335"/>
                    <a:pt x="1216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1460850" y="2322613"/>
              <a:ext cx="859450" cy="974200"/>
            </a:xfrm>
            <a:custGeom>
              <a:avLst/>
              <a:gdLst/>
              <a:ahLst/>
              <a:cxnLst/>
              <a:rect l="l" t="t" r="r" b="b"/>
              <a:pathLst>
                <a:path w="34378" h="38968" extrusionOk="0">
                  <a:moveTo>
                    <a:pt x="8450" y="0"/>
                  </a:moveTo>
                  <a:cubicBezTo>
                    <a:pt x="6232" y="1246"/>
                    <a:pt x="4712" y="3465"/>
                    <a:pt x="4347" y="5988"/>
                  </a:cubicBezTo>
                  <a:lnTo>
                    <a:pt x="456" y="32706"/>
                  </a:lnTo>
                  <a:cubicBezTo>
                    <a:pt x="0" y="35988"/>
                    <a:pt x="2554" y="38967"/>
                    <a:pt x="5897" y="38967"/>
                  </a:cubicBezTo>
                  <a:lnTo>
                    <a:pt x="34378" y="38967"/>
                  </a:lnTo>
                  <a:cubicBezTo>
                    <a:pt x="34378" y="38967"/>
                    <a:pt x="32493" y="31125"/>
                    <a:pt x="23739" y="31125"/>
                  </a:cubicBezTo>
                  <a:lnTo>
                    <a:pt x="9788" y="31125"/>
                  </a:lnTo>
                  <a:lnTo>
                    <a:pt x="12584" y="8480"/>
                  </a:lnTo>
                  <a:cubicBezTo>
                    <a:pt x="12827" y="6383"/>
                    <a:pt x="12432" y="4255"/>
                    <a:pt x="11338" y="2493"/>
                  </a:cubicBezTo>
                  <a:cubicBezTo>
                    <a:pt x="10669" y="1398"/>
                    <a:pt x="9757" y="395"/>
                    <a:pt x="8481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1608275" y="3100738"/>
              <a:ext cx="97275" cy="25"/>
            </a:xfrm>
            <a:custGeom>
              <a:avLst/>
              <a:gdLst/>
              <a:ahLst/>
              <a:cxnLst/>
              <a:rect l="l" t="t" r="r" b="b"/>
              <a:pathLst>
                <a:path w="3891" h="1" fill="none" extrusionOk="0">
                  <a:moveTo>
                    <a:pt x="3891" y="0"/>
                  </a:moveTo>
                  <a:lnTo>
                    <a:pt x="0" y="0"/>
                  </a:ln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114350" y="3200263"/>
              <a:ext cx="111725" cy="96550"/>
            </a:xfrm>
            <a:custGeom>
              <a:avLst/>
              <a:gdLst/>
              <a:ahLst/>
              <a:cxnLst/>
              <a:rect l="l" t="t" r="r" b="b"/>
              <a:pathLst>
                <a:path w="4469" h="3862" fill="none" extrusionOk="0">
                  <a:moveTo>
                    <a:pt x="4469" y="3861"/>
                  </a:moveTo>
                  <a:cubicBezTo>
                    <a:pt x="4469" y="3861"/>
                    <a:pt x="3466" y="579"/>
                    <a:pt x="1" y="1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074850" y="2923663"/>
              <a:ext cx="151225" cy="234075"/>
            </a:xfrm>
            <a:custGeom>
              <a:avLst/>
              <a:gdLst/>
              <a:ahLst/>
              <a:cxnLst/>
              <a:rect l="l" t="t" r="r" b="b"/>
              <a:pathLst>
                <a:path w="6049" h="9363" extrusionOk="0">
                  <a:moveTo>
                    <a:pt x="1581" y="1"/>
                  </a:moveTo>
                  <a:lnTo>
                    <a:pt x="0" y="791"/>
                  </a:lnTo>
                  <a:lnTo>
                    <a:pt x="3496" y="7843"/>
                  </a:lnTo>
                  <a:lnTo>
                    <a:pt x="6049" y="9363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1895500" y="2214688"/>
              <a:ext cx="93500" cy="354900"/>
            </a:xfrm>
            <a:custGeom>
              <a:avLst/>
              <a:gdLst/>
              <a:ahLst/>
              <a:cxnLst/>
              <a:rect l="l" t="t" r="r" b="b"/>
              <a:pathLst>
                <a:path w="3740" h="14196" extrusionOk="0">
                  <a:moveTo>
                    <a:pt x="305" y="1"/>
                  </a:moveTo>
                  <a:lnTo>
                    <a:pt x="1" y="14196"/>
                  </a:lnTo>
                  <a:lnTo>
                    <a:pt x="3739" y="374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2008725" y="2222288"/>
              <a:ext cx="141375" cy="276625"/>
            </a:xfrm>
            <a:custGeom>
              <a:avLst/>
              <a:gdLst/>
              <a:ahLst/>
              <a:cxnLst/>
              <a:rect l="l" t="t" r="r" b="b"/>
              <a:pathLst>
                <a:path w="5655" h="11065" extrusionOk="0">
                  <a:moveTo>
                    <a:pt x="1" y="1"/>
                  </a:moveTo>
                  <a:lnTo>
                    <a:pt x="1" y="426"/>
                  </a:lnTo>
                  <a:lnTo>
                    <a:pt x="457" y="3344"/>
                  </a:lnTo>
                  <a:lnTo>
                    <a:pt x="5654" y="11065"/>
                  </a:lnTo>
                  <a:lnTo>
                    <a:pt x="1703" y="7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1464650" y="3147088"/>
              <a:ext cx="143650" cy="149725"/>
            </a:xfrm>
            <a:custGeom>
              <a:avLst/>
              <a:gdLst/>
              <a:ahLst/>
              <a:cxnLst/>
              <a:rect l="l" t="t" r="r" b="b"/>
              <a:pathLst>
                <a:path w="5746" h="5989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192"/>
                    <a:pt x="2493" y="5988"/>
                    <a:pt x="5745" y="5988"/>
                  </a:cubicBezTo>
                  <a:cubicBezTo>
                    <a:pt x="5745" y="5836"/>
                    <a:pt x="5745" y="5654"/>
                    <a:pt x="5745" y="5502"/>
                  </a:cubicBezTo>
                  <a:cubicBezTo>
                    <a:pt x="5745" y="2493"/>
                    <a:pt x="3314" y="31"/>
                    <a:pt x="304" y="0"/>
                  </a:cubicBezTo>
                  <a:close/>
                </a:path>
              </a:pathLst>
            </a:custGeom>
            <a:solidFill>
              <a:srgbClr val="CC8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515550" y="2322613"/>
              <a:ext cx="266000" cy="531175"/>
            </a:xfrm>
            <a:custGeom>
              <a:avLst/>
              <a:gdLst/>
              <a:ahLst/>
              <a:cxnLst/>
              <a:rect l="l" t="t" r="r" b="b"/>
              <a:pathLst>
                <a:path w="10640" h="21247" extrusionOk="0">
                  <a:moveTo>
                    <a:pt x="6262" y="0"/>
                  </a:moveTo>
                  <a:cubicBezTo>
                    <a:pt x="4044" y="1246"/>
                    <a:pt x="2524" y="3465"/>
                    <a:pt x="2159" y="5988"/>
                  </a:cubicBezTo>
                  <a:lnTo>
                    <a:pt x="1" y="20851"/>
                  </a:lnTo>
                  <a:cubicBezTo>
                    <a:pt x="1114" y="20601"/>
                    <a:pt x="2640" y="20342"/>
                    <a:pt x="4261" y="20342"/>
                  </a:cubicBezTo>
                  <a:cubicBezTo>
                    <a:pt x="5783" y="20342"/>
                    <a:pt x="7388" y="20570"/>
                    <a:pt x="8816" y="21247"/>
                  </a:cubicBezTo>
                  <a:lnTo>
                    <a:pt x="10396" y="8480"/>
                  </a:lnTo>
                  <a:cubicBezTo>
                    <a:pt x="10639" y="6383"/>
                    <a:pt x="10244" y="4255"/>
                    <a:pt x="9150" y="2493"/>
                  </a:cubicBezTo>
                  <a:cubicBezTo>
                    <a:pt x="8481" y="1398"/>
                    <a:pt x="7569" y="395"/>
                    <a:pt x="6293" y="0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103725" y="3103738"/>
              <a:ext cx="213550" cy="85925"/>
            </a:xfrm>
            <a:custGeom>
              <a:avLst/>
              <a:gdLst/>
              <a:ahLst/>
              <a:cxnLst/>
              <a:rect l="l" t="t" r="r" b="b"/>
              <a:pathLst>
                <a:path w="8542" h="3437" extrusionOk="0">
                  <a:moveTo>
                    <a:pt x="914" y="1"/>
                  </a:moveTo>
                  <a:cubicBezTo>
                    <a:pt x="343" y="1"/>
                    <a:pt x="0" y="32"/>
                    <a:pt x="0" y="32"/>
                  </a:cubicBezTo>
                  <a:cubicBezTo>
                    <a:pt x="0" y="32"/>
                    <a:pt x="520" y="1738"/>
                    <a:pt x="2379" y="1738"/>
                  </a:cubicBezTo>
                  <a:cubicBezTo>
                    <a:pt x="2426" y="1738"/>
                    <a:pt x="2474" y="1737"/>
                    <a:pt x="2523" y="1734"/>
                  </a:cubicBezTo>
                  <a:cubicBezTo>
                    <a:pt x="2588" y="1730"/>
                    <a:pt x="2654" y="1728"/>
                    <a:pt x="2721" y="1728"/>
                  </a:cubicBezTo>
                  <a:cubicBezTo>
                    <a:pt x="4734" y="1728"/>
                    <a:pt x="7751" y="3436"/>
                    <a:pt x="7751" y="3436"/>
                  </a:cubicBezTo>
                  <a:lnTo>
                    <a:pt x="8541" y="2129"/>
                  </a:lnTo>
                  <a:cubicBezTo>
                    <a:pt x="5899" y="248"/>
                    <a:pt x="2513" y="1"/>
                    <a:pt x="914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735175" y="2228388"/>
              <a:ext cx="4100" cy="19050"/>
            </a:xfrm>
            <a:custGeom>
              <a:avLst/>
              <a:gdLst/>
              <a:ahLst/>
              <a:cxnLst/>
              <a:rect l="l" t="t" r="r" b="b"/>
              <a:pathLst>
                <a:path w="164" h="762" extrusionOk="0">
                  <a:moveTo>
                    <a:pt x="0" y="0"/>
                  </a:moveTo>
                  <a:cubicBezTo>
                    <a:pt x="0" y="213"/>
                    <a:pt x="0" y="426"/>
                    <a:pt x="31" y="608"/>
                  </a:cubicBezTo>
                  <a:cubicBezTo>
                    <a:pt x="80" y="707"/>
                    <a:pt x="114" y="761"/>
                    <a:pt x="130" y="761"/>
                  </a:cubicBezTo>
                  <a:cubicBezTo>
                    <a:pt x="163" y="761"/>
                    <a:pt x="123" y="532"/>
                    <a:pt x="0" y="0"/>
                  </a:cubicBezTo>
                  <a:close/>
                </a:path>
              </a:pathLst>
            </a:custGeom>
            <a:solidFill>
              <a:srgbClr val="CE6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734400" y="1727488"/>
              <a:ext cx="298675" cy="415800"/>
            </a:xfrm>
            <a:custGeom>
              <a:avLst/>
              <a:gdLst/>
              <a:ahLst/>
              <a:cxnLst/>
              <a:rect l="l" t="t" r="r" b="b"/>
              <a:pathLst>
                <a:path w="11947" h="16632" extrusionOk="0">
                  <a:moveTo>
                    <a:pt x="9542" y="0"/>
                  </a:moveTo>
                  <a:cubicBezTo>
                    <a:pt x="6659" y="0"/>
                    <a:pt x="3567" y="1350"/>
                    <a:pt x="1703" y="5173"/>
                  </a:cubicBezTo>
                  <a:cubicBezTo>
                    <a:pt x="426" y="7817"/>
                    <a:pt x="31" y="12407"/>
                    <a:pt x="1" y="16632"/>
                  </a:cubicBezTo>
                  <a:cubicBezTo>
                    <a:pt x="548" y="12650"/>
                    <a:pt x="2828" y="7604"/>
                    <a:pt x="5776" y="6632"/>
                  </a:cubicBezTo>
                  <a:cubicBezTo>
                    <a:pt x="9180" y="5537"/>
                    <a:pt x="11369" y="1434"/>
                    <a:pt x="11946" y="309"/>
                  </a:cubicBezTo>
                  <a:cubicBezTo>
                    <a:pt x="11185" y="112"/>
                    <a:pt x="10372" y="0"/>
                    <a:pt x="9542" y="0"/>
                  </a:cubicBezTo>
                  <a:close/>
                </a:path>
              </a:pathLst>
            </a:custGeom>
            <a:solidFill>
              <a:srgbClr val="CE6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391700" y="3292213"/>
              <a:ext cx="939250" cy="123900"/>
            </a:xfrm>
            <a:custGeom>
              <a:avLst/>
              <a:gdLst/>
              <a:ahLst/>
              <a:cxnLst/>
              <a:rect l="l" t="t" r="r" b="b"/>
              <a:pathLst>
                <a:path w="37570" h="4956" extrusionOk="0">
                  <a:moveTo>
                    <a:pt x="2037" y="1"/>
                  </a:moveTo>
                  <a:cubicBezTo>
                    <a:pt x="912" y="1"/>
                    <a:pt x="0" y="913"/>
                    <a:pt x="0" y="2037"/>
                  </a:cubicBezTo>
                  <a:lnTo>
                    <a:pt x="0" y="2919"/>
                  </a:lnTo>
                  <a:cubicBezTo>
                    <a:pt x="0" y="4043"/>
                    <a:pt x="912" y="4955"/>
                    <a:pt x="2037" y="4955"/>
                  </a:cubicBezTo>
                  <a:lnTo>
                    <a:pt x="35533" y="4955"/>
                  </a:lnTo>
                  <a:cubicBezTo>
                    <a:pt x="36658" y="4955"/>
                    <a:pt x="37569" y="4043"/>
                    <a:pt x="37569" y="2919"/>
                  </a:cubicBezTo>
                  <a:lnTo>
                    <a:pt x="37569" y="2037"/>
                  </a:lnTo>
                  <a:cubicBezTo>
                    <a:pt x="37569" y="913"/>
                    <a:pt x="36658" y="1"/>
                    <a:pt x="35533" y="1"/>
                  </a:cubicBez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00" y="672825"/>
            <a:ext cx="4466825" cy="18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25" y="2658925"/>
            <a:ext cx="4380700" cy="201351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5127409" y="1019489"/>
            <a:ext cx="30000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 </a:t>
            </a:r>
            <a:r>
              <a:rPr lang="en" sz="2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50% students don’t have student portal in their college. So, we will make a platform for those 50% students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056325" y="3160200"/>
            <a:ext cx="30000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 </a:t>
            </a:r>
            <a:r>
              <a:rPr lang="en" sz="2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findings showed that the majority of students (90%) preferred student portal for their college to enhance their study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25" y="316025"/>
            <a:ext cx="4358901" cy="22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700" y="2865975"/>
            <a:ext cx="7159502" cy="17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5252475" y="632050"/>
            <a:ext cx="30000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 </a:t>
            </a:r>
            <a:r>
              <a:rPr lang="en" sz="2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40% student don’t have any digital way to get access their class materials which inspire us to build a digital platform for them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976744" y="1806450"/>
            <a:ext cx="7393555" cy="124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501276"/>
            <a:ext cx="7727026" cy="244281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787554" y="3212889"/>
            <a:ext cx="76716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</a:t>
            </a:r>
            <a:r>
              <a:rPr lang="en" sz="2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Participants were asked about the kind of features they thought the portal should provide. They were given a number of options to choose from. Also they were allowed to choose multiple options. This chart shows the students responses.</a:t>
            </a:r>
            <a:endParaRPr sz="20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All the features got more than 50% preference.</a:t>
            </a:r>
            <a:endParaRPr sz="20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375" y="957675"/>
            <a:ext cx="6545250" cy="34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555750" y="1482025"/>
            <a:ext cx="4326300" cy="2411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Survey on 20 </a:t>
            </a:r>
            <a:r>
              <a:rPr lang="en" sz="3900" dirty="0" smtClean="0"/>
              <a:t>College Students Guardians- </a:t>
            </a:r>
            <a:endParaRPr sz="3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on their view on Student Portal</a:t>
            </a:r>
            <a:endParaRPr sz="3900" dirty="0"/>
          </a:p>
        </p:txBody>
      </p:sp>
      <p:grpSp>
        <p:nvGrpSpPr>
          <p:cNvPr id="239" name="Google Shape;239;p32"/>
          <p:cNvGrpSpPr/>
          <p:nvPr/>
        </p:nvGrpSpPr>
        <p:grpSpPr>
          <a:xfrm>
            <a:off x="4522330" y="719177"/>
            <a:ext cx="4097190" cy="3770396"/>
            <a:chOff x="1791988" y="1195625"/>
            <a:chExt cx="5560035" cy="4223114"/>
          </a:xfrm>
        </p:grpSpPr>
        <p:sp>
          <p:nvSpPr>
            <p:cNvPr id="240" name="Google Shape;240;p32"/>
            <p:cNvSpPr/>
            <p:nvPr/>
          </p:nvSpPr>
          <p:spPr>
            <a:xfrm>
              <a:off x="2147151" y="3983113"/>
              <a:ext cx="4464809" cy="1339728"/>
            </a:xfrm>
            <a:custGeom>
              <a:avLst/>
              <a:gdLst/>
              <a:ahLst/>
              <a:cxnLst/>
              <a:rect l="l" t="t" r="r" b="b"/>
              <a:pathLst>
                <a:path w="218890" h="65681" extrusionOk="0">
                  <a:moveTo>
                    <a:pt x="66648" y="0"/>
                  </a:moveTo>
                  <a:lnTo>
                    <a:pt x="66648" y="12976"/>
                  </a:lnTo>
                  <a:lnTo>
                    <a:pt x="54473" y="12976"/>
                  </a:lnTo>
                  <a:lnTo>
                    <a:pt x="54473" y="15845"/>
                  </a:lnTo>
                  <a:lnTo>
                    <a:pt x="50236" y="15845"/>
                  </a:lnTo>
                  <a:lnTo>
                    <a:pt x="50236" y="11108"/>
                  </a:lnTo>
                  <a:lnTo>
                    <a:pt x="51671" y="11108"/>
                  </a:lnTo>
                  <a:lnTo>
                    <a:pt x="47768" y="7205"/>
                  </a:lnTo>
                  <a:lnTo>
                    <a:pt x="43865" y="11108"/>
                  </a:lnTo>
                  <a:lnTo>
                    <a:pt x="45266" y="11108"/>
                  </a:lnTo>
                  <a:lnTo>
                    <a:pt x="45266" y="16879"/>
                  </a:lnTo>
                  <a:lnTo>
                    <a:pt x="43365" y="16879"/>
                  </a:lnTo>
                  <a:lnTo>
                    <a:pt x="43365" y="12542"/>
                  </a:lnTo>
                  <a:lnTo>
                    <a:pt x="31523" y="12542"/>
                  </a:lnTo>
                  <a:lnTo>
                    <a:pt x="31523" y="18847"/>
                  </a:lnTo>
                  <a:lnTo>
                    <a:pt x="28154" y="18847"/>
                  </a:lnTo>
                  <a:lnTo>
                    <a:pt x="28154" y="10841"/>
                  </a:lnTo>
                  <a:cubicBezTo>
                    <a:pt x="27720" y="10408"/>
                    <a:pt x="27487" y="10141"/>
                    <a:pt x="27053" y="9707"/>
                  </a:cubicBezTo>
                  <a:lnTo>
                    <a:pt x="23717" y="9707"/>
                  </a:lnTo>
                  <a:cubicBezTo>
                    <a:pt x="23284" y="10141"/>
                    <a:pt x="23050" y="10408"/>
                    <a:pt x="22616" y="10841"/>
                  </a:cubicBezTo>
                  <a:lnTo>
                    <a:pt x="22616" y="21449"/>
                  </a:lnTo>
                  <a:lnTo>
                    <a:pt x="14511" y="21449"/>
                  </a:lnTo>
                  <a:lnTo>
                    <a:pt x="14511" y="41130"/>
                  </a:lnTo>
                  <a:lnTo>
                    <a:pt x="10941" y="41130"/>
                  </a:lnTo>
                  <a:lnTo>
                    <a:pt x="10941" y="30522"/>
                  </a:lnTo>
                  <a:lnTo>
                    <a:pt x="0" y="30522"/>
                  </a:lnTo>
                  <a:lnTo>
                    <a:pt x="0" y="65680"/>
                  </a:lnTo>
                  <a:lnTo>
                    <a:pt x="218890" y="65680"/>
                  </a:lnTo>
                  <a:lnTo>
                    <a:pt x="218890" y="14310"/>
                  </a:lnTo>
                  <a:lnTo>
                    <a:pt x="216455" y="11875"/>
                  </a:lnTo>
                  <a:lnTo>
                    <a:pt x="209617" y="11875"/>
                  </a:lnTo>
                  <a:lnTo>
                    <a:pt x="207215" y="14310"/>
                  </a:lnTo>
                  <a:lnTo>
                    <a:pt x="207215" y="28454"/>
                  </a:lnTo>
                  <a:lnTo>
                    <a:pt x="205914" y="28454"/>
                  </a:lnTo>
                  <a:lnTo>
                    <a:pt x="205914" y="17212"/>
                  </a:lnTo>
                  <a:lnTo>
                    <a:pt x="197541" y="17212"/>
                  </a:lnTo>
                  <a:lnTo>
                    <a:pt x="197541" y="25285"/>
                  </a:lnTo>
                  <a:cubicBezTo>
                    <a:pt x="197541" y="25285"/>
                    <a:pt x="196711" y="25596"/>
                    <a:pt x="196158" y="25596"/>
                  </a:cubicBezTo>
                  <a:cubicBezTo>
                    <a:pt x="195881" y="25596"/>
                    <a:pt x="195673" y="25518"/>
                    <a:pt x="195673" y="25285"/>
                  </a:cubicBezTo>
                  <a:lnTo>
                    <a:pt x="195673" y="13443"/>
                  </a:lnTo>
                  <a:lnTo>
                    <a:pt x="193105" y="10875"/>
                  </a:lnTo>
                  <a:lnTo>
                    <a:pt x="187401" y="10875"/>
                  </a:lnTo>
                  <a:cubicBezTo>
                    <a:pt x="186400" y="11875"/>
                    <a:pt x="185833" y="12442"/>
                    <a:pt x="184799" y="13443"/>
                  </a:cubicBezTo>
                  <a:lnTo>
                    <a:pt x="184799" y="20281"/>
                  </a:lnTo>
                  <a:lnTo>
                    <a:pt x="172857" y="20281"/>
                  </a:lnTo>
                  <a:lnTo>
                    <a:pt x="172857" y="10174"/>
                  </a:lnTo>
                  <a:lnTo>
                    <a:pt x="158980" y="10174"/>
                  </a:lnTo>
                  <a:lnTo>
                    <a:pt x="158980" y="24684"/>
                  </a:lnTo>
                  <a:lnTo>
                    <a:pt x="151575" y="24684"/>
                  </a:lnTo>
                  <a:lnTo>
                    <a:pt x="151575" y="3870"/>
                  </a:lnTo>
                  <a:lnTo>
                    <a:pt x="132795" y="3870"/>
                  </a:lnTo>
                  <a:lnTo>
                    <a:pt x="132795" y="24518"/>
                  </a:lnTo>
                  <a:lnTo>
                    <a:pt x="128659" y="24518"/>
                  </a:lnTo>
                  <a:lnTo>
                    <a:pt x="128659" y="15278"/>
                  </a:lnTo>
                  <a:lnTo>
                    <a:pt x="125323" y="15278"/>
                  </a:lnTo>
                  <a:lnTo>
                    <a:pt x="125323" y="22349"/>
                  </a:lnTo>
                  <a:lnTo>
                    <a:pt x="117251" y="22349"/>
                  </a:lnTo>
                  <a:lnTo>
                    <a:pt x="117251" y="7939"/>
                  </a:lnTo>
                  <a:lnTo>
                    <a:pt x="105943" y="7939"/>
                  </a:lnTo>
                  <a:lnTo>
                    <a:pt x="105943" y="22683"/>
                  </a:lnTo>
                  <a:cubicBezTo>
                    <a:pt x="105943" y="22683"/>
                    <a:pt x="102933" y="22342"/>
                    <a:pt x="100927" y="22342"/>
                  </a:cubicBezTo>
                  <a:cubicBezTo>
                    <a:pt x="99924" y="22342"/>
                    <a:pt x="99171" y="22427"/>
                    <a:pt x="99171" y="22683"/>
                  </a:cubicBezTo>
                  <a:lnTo>
                    <a:pt x="99171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1791988" y="4573877"/>
              <a:ext cx="751199" cy="844191"/>
            </a:xfrm>
            <a:custGeom>
              <a:avLst/>
              <a:gdLst/>
              <a:ahLst/>
              <a:cxnLst/>
              <a:rect l="l" t="t" r="r" b="b"/>
              <a:pathLst>
                <a:path w="36828" h="41387" extrusionOk="0">
                  <a:moveTo>
                    <a:pt x="15556" y="0"/>
                  </a:moveTo>
                  <a:cubicBezTo>
                    <a:pt x="15387" y="0"/>
                    <a:pt x="15217" y="8"/>
                    <a:pt x="15045" y="24"/>
                  </a:cubicBezTo>
                  <a:cubicBezTo>
                    <a:pt x="11709" y="290"/>
                    <a:pt x="9274" y="3393"/>
                    <a:pt x="9674" y="8296"/>
                  </a:cubicBezTo>
                  <a:cubicBezTo>
                    <a:pt x="9975" y="11699"/>
                    <a:pt x="11576" y="15068"/>
                    <a:pt x="13677" y="16702"/>
                  </a:cubicBezTo>
                  <a:lnTo>
                    <a:pt x="13644" y="21339"/>
                  </a:lnTo>
                  <a:cubicBezTo>
                    <a:pt x="9875" y="22873"/>
                    <a:pt x="501" y="26876"/>
                    <a:pt x="268" y="28310"/>
                  </a:cubicBezTo>
                  <a:cubicBezTo>
                    <a:pt x="1" y="30112"/>
                    <a:pt x="134" y="41386"/>
                    <a:pt x="134" y="41386"/>
                  </a:cubicBezTo>
                  <a:lnTo>
                    <a:pt x="18481" y="39819"/>
                  </a:lnTo>
                  <a:lnTo>
                    <a:pt x="36827" y="38218"/>
                  </a:lnTo>
                  <a:cubicBezTo>
                    <a:pt x="36827" y="38218"/>
                    <a:pt x="35026" y="27076"/>
                    <a:pt x="34459" y="25342"/>
                  </a:cubicBezTo>
                  <a:cubicBezTo>
                    <a:pt x="33992" y="23974"/>
                    <a:pt x="24051" y="21639"/>
                    <a:pt x="20082" y="20772"/>
                  </a:cubicBezTo>
                  <a:lnTo>
                    <a:pt x="19281" y="16202"/>
                  </a:lnTo>
                  <a:cubicBezTo>
                    <a:pt x="21049" y="14234"/>
                    <a:pt x="22050" y="10631"/>
                    <a:pt x="21750" y="7262"/>
                  </a:cubicBezTo>
                  <a:cubicBezTo>
                    <a:pt x="21370" y="2611"/>
                    <a:pt x="18679" y="0"/>
                    <a:pt x="15556" y="0"/>
                  </a:cubicBez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2178440" y="4479074"/>
              <a:ext cx="796094" cy="872993"/>
            </a:xfrm>
            <a:custGeom>
              <a:avLst/>
              <a:gdLst/>
              <a:ahLst/>
              <a:cxnLst/>
              <a:rect l="l" t="t" r="r" b="b"/>
              <a:pathLst>
                <a:path w="39029" h="42799" extrusionOk="0">
                  <a:moveTo>
                    <a:pt x="18597" y="0"/>
                  </a:moveTo>
                  <a:cubicBezTo>
                    <a:pt x="18558" y="0"/>
                    <a:pt x="18519" y="1"/>
                    <a:pt x="18481" y="2"/>
                  </a:cubicBezTo>
                  <a:cubicBezTo>
                    <a:pt x="14911" y="102"/>
                    <a:pt x="12143" y="3204"/>
                    <a:pt x="12243" y="8408"/>
                  </a:cubicBezTo>
                  <a:cubicBezTo>
                    <a:pt x="12343" y="12043"/>
                    <a:pt x="13844" y="15713"/>
                    <a:pt x="15912" y="17547"/>
                  </a:cubicBezTo>
                  <a:lnTo>
                    <a:pt x="15579" y="22451"/>
                  </a:lnTo>
                  <a:cubicBezTo>
                    <a:pt x="11542" y="23852"/>
                    <a:pt x="1335" y="27488"/>
                    <a:pt x="1001" y="28989"/>
                  </a:cubicBezTo>
                  <a:cubicBezTo>
                    <a:pt x="601" y="30857"/>
                    <a:pt x="1" y="42799"/>
                    <a:pt x="1" y="42799"/>
                  </a:cubicBezTo>
                  <a:lnTo>
                    <a:pt x="19515" y="42332"/>
                  </a:lnTo>
                  <a:lnTo>
                    <a:pt x="39029" y="41865"/>
                  </a:lnTo>
                  <a:cubicBezTo>
                    <a:pt x="39029" y="41865"/>
                    <a:pt x="37861" y="29923"/>
                    <a:pt x="37361" y="28088"/>
                  </a:cubicBezTo>
                  <a:cubicBezTo>
                    <a:pt x="36960" y="26587"/>
                    <a:pt x="26586" y="23485"/>
                    <a:pt x="22450" y="22284"/>
                  </a:cubicBezTo>
                  <a:lnTo>
                    <a:pt x="21883" y="17414"/>
                  </a:lnTo>
                  <a:cubicBezTo>
                    <a:pt x="23884" y="15446"/>
                    <a:pt x="25185" y="11710"/>
                    <a:pt x="25085" y="8107"/>
                  </a:cubicBezTo>
                  <a:cubicBezTo>
                    <a:pt x="24986" y="2961"/>
                    <a:pt x="22081" y="0"/>
                    <a:pt x="18597" y="0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2668302" y="4445032"/>
              <a:ext cx="796094" cy="873707"/>
            </a:xfrm>
            <a:custGeom>
              <a:avLst/>
              <a:gdLst/>
              <a:ahLst/>
              <a:cxnLst/>
              <a:rect l="l" t="t" r="r" b="b"/>
              <a:pathLst>
                <a:path w="39029" h="42834" extrusionOk="0">
                  <a:moveTo>
                    <a:pt x="20409" y="0"/>
                  </a:moveTo>
                  <a:cubicBezTo>
                    <a:pt x="16951" y="0"/>
                    <a:pt x="14109" y="2956"/>
                    <a:pt x="13978" y="8075"/>
                  </a:cubicBezTo>
                  <a:cubicBezTo>
                    <a:pt x="13877" y="11711"/>
                    <a:pt x="15178" y="15447"/>
                    <a:pt x="17180" y="17415"/>
                  </a:cubicBezTo>
                  <a:lnTo>
                    <a:pt x="16579" y="22285"/>
                  </a:lnTo>
                  <a:cubicBezTo>
                    <a:pt x="12476" y="23453"/>
                    <a:pt x="2069" y="26588"/>
                    <a:pt x="1702" y="28056"/>
                  </a:cubicBezTo>
                  <a:cubicBezTo>
                    <a:pt x="1168" y="29924"/>
                    <a:pt x="1" y="41833"/>
                    <a:pt x="1" y="41833"/>
                  </a:cubicBezTo>
                  <a:lnTo>
                    <a:pt x="19515" y="42333"/>
                  </a:lnTo>
                  <a:lnTo>
                    <a:pt x="39029" y="42833"/>
                  </a:lnTo>
                  <a:cubicBezTo>
                    <a:pt x="39029" y="42833"/>
                    <a:pt x="38462" y="30858"/>
                    <a:pt x="38061" y="28990"/>
                  </a:cubicBezTo>
                  <a:cubicBezTo>
                    <a:pt x="37728" y="27489"/>
                    <a:pt x="27521" y="23853"/>
                    <a:pt x="23451" y="22452"/>
                  </a:cubicBezTo>
                  <a:lnTo>
                    <a:pt x="23151" y="17549"/>
                  </a:lnTo>
                  <a:cubicBezTo>
                    <a:pt x="25219" y="15681"/>
                    <a:pt x="26720" y="12011"/>
                    <a:pt x="26820" y="8409"/>
                  </a:cubicBezTo>
                  <a:cubicBezTo>
                    <a:pt x="26953" y="3205"/>
                    <a:pt x="24151" y="103"/>
                    <a:pt x="20582" y="3"/>
                  </a:cubicBezTo>
                  <a:cubicBezTo>
                    <a:pt x="20524" y="1"/>
                    <a:pt x="20467" y="0"/>
                    <a:pt x="20409" y="0"/>
                  </a:cubicBez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3290170" y="4428022"/>
              <a:ext cx="796767" cy="873707"/>
            </a:xfrm>
            <a:custGeom>
              <a:avLst/>
              <a:gdLst/>
              <a:ahLst/>
              <a:cxnLst/>
              <a:rect l="l" t="t" r="r" b="b"/>
              <a:pathLst>
                <a:path w="39062" h="42834" extrusionOk="0">
                  <a:moveTo>
                    <a:pt x="20442" y="0"/>
                  </a:moveTo>
                  <a:cubicBezTo>
                    <a:pt x="16983" y="0"/>
                    <a:pt x="14108" y="2956"/>
                    <a:pt x="13977" y="8075"/>
                  </a:cubicBezTo>
                  <a:cubicBezTo>
                    <a:pt x="13910" y="11711"/>
                    <a:pt x="15211" y="15447"/>
                    <a:pt x="17179" y="17415"/>
                  </a:cubicBezTo>
                  <a:lnTo>
                    <a:pt x="16612" y="22285"/>
                  </a:lnTo>
                  <a:cubicBezTo>
                    <a:pt x="12476" y="23453"/>
                    <a:pt x="2102" y="26588"/>
                    <a:pt x="1702" y="28056"/>
                  </a:cubicBezTo>
                  <a:cubicBezTo>
                    <a:pt x="1201" y="29924"/>
                    <a:pt x="0" y="41833"/>
                    <a:pt x="0" y="41833"/>
                  </a:cubicBezTo>
                  <a:lnTo>
                    <a:pt x="19548" y="42333"/>
                  </a:lnTo>
                  <a:lnTo>
                    <a:pt x="39062" y="42833"/>
                  </a:lnTo>
                  <a:cubicBezTo>
                    <a:pt x="39062" y="42833"/>
                    <a:pt x="38494" y="30858"/>
                    <a:pt x="38061" y="28990"/>
                  </a:cubicBezTo>
                  <a:cubicBezTo>
                    <a:pt x="37761" y="27489"/>
                    <a:pt x="27553" y="23853"/>
                    <a:pt x="23484" y="22452"/>
                  </a:cubicBezTo>
                  <a:lnTo>
                    <a:pt x="23150" y="17549"/>
                  </a:lnTo>
                  <a:cubicBezTo>
                    <a:pt x="25252" y="15681"/>
                    <a:pt x="26753" y="12011"/>
                    <a:pt x="26819" y="8409"/>
                  </a:cubicBezTo>
                  <a:cubicBezTo>
                    <a:pt x="26953" y="3205"/>
                    <a:pt x="24151" y="103"/>
                    <a:pt x="20615" y="3"/>
                  </a:cubicBezTo>
                  <a:cubicBezTo>
                    <a:pt x="20557" y="1"/>
                    <a:pt x="20500" y="0"/>
                    <a:pt x="20442" y="0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646432" y="4626337"/>
              <a:ext cx="705590" cy="792402"/>
            </a:xfrm>
            <a:custGeom>
              <a:avLst/>
              <a:gdLst/>
              <a:ahLst/>
              <a:cxnLst/>
              <a:rect l="l" t="t" r="r" b="b"/>
              <a:pathLst>
                <a:path w="34592" h="38848" extrusionOk="0">
                  <a:moveTo>
                    <a:pt x="19990" y="0"/>
                  </a:moveTo>
                  <a:cubicBezTo>
                    <a:pt x="17047" y="0"/>
                    <a:pt x="14524" y="2447"/>
                    <a:pt x="14144" y="6825"/>
                  </a:cubicBezTo>
                  <a:cubicBezTo>
                    <a:pt x="13877" y="9994"/>
                    <a:pt x="14811" y="13363"/>
                    <a:pt x="16479" y="15231"/>
                  </a:cubicBezTo>
                  <a:lnTo>
                    <a:pt x="15711" y="19501"/>
                  </a:lnTo>
                  <a:cubicBezTo>
                    <a:pt x="12009" y="20335"/>
                    <a:pt x="2669" y="22503"/>
                    <a:pt x="2235" y="23804"/>
                  </a:cubicBezTo>
                  <a:cubicBezTo>
                    <a:pt x="1701" y="25405"/>
                    <a:pt x="0" y="35879"/>
                    <a:pt x="0" y="35879"/>
                  </a:cubicBezTo>
                  <a:lnTo>
                    <a:pt x="17212" y="37380"/>
                  </a:lnTo>
                  <a:lnTo>
                    <a:pt x="34458" y="38848"/>
                  </a:lnTo>
                  <a:cubicBezTo>
                    <a:pt x="34458" y="38848"/>
                    <a:pt x="34592" y="28240"/>
                    <a:pt x="34325" y="26572"/>
                  </a:cubicBezTo>
                  <a:cubicBezTo>
                    <a:pt x="34125" y="25238"/>
                    <a:pt x="25285" y="21469"/>
                    <a:pt x="21782" y="20034"/>
                  </a:cubicBezTo>
                  <a:lnTo>
                    <a:pt x="21749" y="15665"/>
                  </a:lnTo>
                  <a:cubicBezTo>
                    <a:pt x="23684" y="14130"/>
                    <a:pt x="25218" y="10995"/>
                    <a:pt x="25485" y="7792"/>
                  </a:cubicBezTo>
                  <a:cubicBezTo>
                    <a:pt x="25885" y="3189"/>
                    <a:pt x="23584" y="287"/>
                    <a:pt x="20448" y="20"/>
                  </a:cubicBezTo>
                  <a:cubicBezTo>
                    <a:pt x="20294" y="7"/>
                    <a:pt x="20141" y="0"/>
                    <a:pt x="19990" y="0"/>
                  </a:cubicBez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241603" y="4537592"/>
              <a:ext cx="747099" cy="819245"/>
            </a:xfrm>
            <a:custGeom>
              <a:avLst/>
              <a:gdLst/>
              <a:ahLst/>
              <a:cxnLst/>
              <a:rect l="l" t="t" r="r" b="b"/>
              <a:pathLst>
                <a:path w="36627" h="40164" extrusionOk="0">
                  <a:moveTo>
                    <a:pt x="19197" y="0"/>
                  </a:moveTo>
                  <a:cubicBezTo>
                    <a:pt x="15914" y="0"/>
                    <a:pt x="13209" y="2761"/>
                    <a:pt x="13077" y="7607"/>
                  </a:cubicBezTo>
                  <a:cubicBezTo>
                    <a:pt x="13010" y="10976"/>
                    <a:pt x="14211" y="14478"/>
                    <a:pt x="16079" y="16346"/>
                  </a:cubicBezTo>
                  <a:lnTo>
                    <a:pt x="15545" y="20916"/>
                  </a:lnTo>
                  <a:cubicBezTo>
                    <a:pt x="11676" y="22017"/>
                    <a:pt x="1935" y="24952"/>
                    <a:pt x="1568" y="26353"/>
                  </a:cubicBezTo>
                  <a:cubicBezTo>
                    <a:pt x="1101" y="28088"/>
                    <a:pt x="1" y="39263"/>
                    <a:pt x="1" y="39263"/>
                  </a:cubicBezTo>
                  <a:lnTo>
                    <a:pt x="18314" y="39730"/>
                  </a:lnTo>
                  <a:lnTo>
                    <a:pt x="36627" y="40163"/>
                  </a:lnTo>
                  <a:cubicBezTo>
                    <a:pt x="36627" y="40163"/>
                    <a:pt x="36093" y="28955"/>
                    <a:pt x="35693" y="27187"/>
                  </a:cubicBezTo>
                  <a:cubicBezTo>
                    <a:pt x="35393" y="25786"/>
                    <a:pt x="25819" y="22384"/>
                    <a:pt x="22016" y="21083"/>
                  </a:cubicBezTo>
                  <a:lnTo>
                    <a:pt x="21683" y="16480"/>
                  </a:lnTo>
                  <a:cubicBezTo>
                    <a:pt x="23651" y="14745"/>
                    <a:pt x="25052" y="11276"/>
                    <a:pt x="25119" y="7907"/>
                  </a:cubicBezTo>
                  <a:cubicBezTo>
                    <a:pt x="25252" y="3003"/>
                    <a:pt x="22617" y="101"/>
                    <a:pt x="19314" y="1"/>
                  </a:cubicBezTo>
                  <a:cubicBezTo>
                    <a:pt x="19275" y="0"/>
                    <a:pt x="19236" y="0"/>
                    <a:pt x="19197" y="0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5781683" y="4505569"/>
              <a:ext cx="747772" cy="819959"/>
            </a:xfrm>
            <a:custGeom>
              <a:avLst/>
              <a:gdLst/>
              <a:ahLst/>
              <a:cxnLst/>
              <a:rect l="l" t="t" r="r" b="b"/>
              <a:pathLst>
                <a:path w="36660" h="40199" extrusionOk="0">
                  <a:moveTo>
                    <a:pt x="17485" y="1"/>
                  </a:moveTo>
                  <a:cubicBezTo>
                    <a:pt x="17428" y="1"/>
                    <a:pt x="17370" y="2"/>
                    <a:pt x="17313" y="3"/>
                  </a:cubicBezTo>
                  <a:cubicBezTo>
                    <a:pt x="13977" y="104"/>
                    <a:pt x="11375" y="3006"/>
                    <a:pt x="11475" y="7876"/>
                  </a:cubicBezTo>
                  <a:cubicBezTo>
                    <a:pt x="11575" y="11278"/>
                    <a:pt x="12976" y="14714"/>
                    <a:pt x="14944" y="16482"/>
                  </a:cubicBezTo>
                  <a:lnTo>
                    <a:pt x="14611" y="21085"/>
                  </a:lnTo>
                  <a:cubicBezTo>
                    <a:pt x="10808" y="22386"/>
                    <a:pt x="1234" y="25789"/>
                    <a:pt x="934" y="27190"/>
                  </a:cubicBezTo>
                  <a:cubicBezTo>
                    <a:pt x="534" y="28957"/>
                    <a:pt x="0" y="40199"/>
                    <a:pt x="0" y="40199"/>
                  </a:cubicBezTo>
                  <a:lnTo>
                    <a:pt x="18347" y="39732"/>
                  </a:lnTo>
                  <a:lnTo>
                    <a:pt x="36660" y="39265"/>
                  </a:lnTo>
                  <a:cubicBezTo>
                    <a:pt x="36660" y="39265"/>
                    <a:pt x="35526" y="28090"/>
                    <a:pt x="35059" y="26322"/>
                  </a:cubicBezTo>
                  <a:cubicBezTo>
                    <a:pt x="34692" y="24955"/>
                    <a:pt x="24951" y="22019"/>
                    <a:pt x="21082" y="20918"/>
                  </a:cubicBezTo>
                  <a:lnTo>
                    <a:pt x="20515" y="16348"/>
                  </a:lnTo>
                  <a:cubicBezTo>
                    <a:pt x="22416" y="14480"/>
                    <a:pt x="23617" y="10978"/>
                    <a:pt x="23550" y="7576"/>
                  </a:cubicBezTo>
                  <a:cubicBezTo>
                    <a:pt x="23419" y="2790"/>
                    <a:pt x="20743" y="1"/>
                    <a:pt x="17485" y="1"/>
                  </a:cubicBez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5197915" y="4489925"/>
              <a:ext cx="747099" cy="819286"/>
            </a:xfrm>
            <a:custGeom>
              <a:avLst/>
              <a:gdLst/>
              <a:ahLst/>
              <a:cxnLst/>
              <a:rect l="l" t="t" r="r" b="b"/>
              <a:pathLst>
                <a:path w="36627" h="40166" extrusionOk="0">
                  <a:moveTo>
                    <a:pt x="17484" y="1"/>
                  </a:moveTo>
                  <a:cubicBezTo>
                    <a:pt x="17427" y="1"/>
                    <a:pt x="17370" y="1"/>
                    <a:pt x="17313" y="3"/>
                  </a:cubicBezTo>
                  <a:cubicBezTo>
                    <a:pt x="13977" y="70"/>
                    <a:pt x="11342" y="3005"/>
                    <a:pt x="11476" y="7876"/>
                  </a:cubicBezTo>
                  <a:cubicBezTo>
                    <a:pt x="11576" y="11278"/>
                    <a:pt x="12943" y="14714"/>
                    <a:pt x="14911" y="16448"/>
                  </a:cubicBezTo>
                  <a:lnTo>
                    <a:pt x="14611" y="21052"/>
                  </a:lnTo>
                  <a:cubicBezTo>
                    <a:pt x="10808" y="22353"/>
                    <a:pt x="1235" y="25788"/>
                    <a:pt x="935" y="27189"/>
                  </a:cubicBezTo>
                  <a:cubicBezTo>
                    <a:pt x="534" y="28957"/>
                    <a:pt x="1" y="40165"/>
                    <a:pt x="1" y="40165"/>
                  </a:cubicBezTo>
                  <a:lnTo>
                    <a:pt x="18314" y="39698"/>
                  </a:lnTo>
                  <a:lnTo>
                    <a:pt x="36627" y="39231"/>
                  </a:lnTo>
                  <a:cubicBezTo>
                    <a:pt x="36627" y="39231"/>
                    <a:pt x="35526" y="28057"/>
                    <a:pt x="35059" y="26322"/>
                  </a:cubicBezTo>
                  <a:cubicBezTo>
                    <a:pt x="34692" y="24921"/>
                    <a:pt x="24952" y="22019"/>
                    <a:pt x="21049" y="20885"/>
                  </a:cubicBezTo>
                  <a:lnTo>
                    <a:pt x="20515" y="16315"/>
                  </a:lnTo>
                  <a:cubicBezTo>
                    <a:pt x="22383" y="14480"/>
                    <a:pt x="23618" y="10978"/>
                    <a:pt x="23518" y="7575"/>
                  </a:cubicBezTo>
                  <a:cubicBezTo>
                    <a:pt x="23386" y="2789"/>
                    <a:pt x="20710" y="1"/>
                    <a:pt x="17484" y="1"/>
                  </a:cubicBez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3217375" y="2000451"/>
              <a:ext cx="376273" cy="754646"/>
            </a:xfrm>
            <a:custGeom>
              <a:avLst/>
              <a:gdLst/>
              <a:ahLst/>
              <a:cxnLst/>
              <a:rect l="l" t="t" r="r" b="b"/>
              <a:pathLst>
                <a:path w="18447" h="36997" extrusionOk="0">
                  <a:moveTo>
                    <a:pt x="4744" y="1"/>
                  </a:moveTo>
                  <a:cubicBezTo>
                    <a:pt x="4070" y="1"/>
                    <a:pt x="3710" y="2053"/>
                    <a:pt x="4303" y="4106"/>
                  </a:cubicBezTo>
                  <a:cubicBezTo>
                    <a:pt x="4904" y="6141"/>
                    <a:pt x="6338" y="10544"/>
                    <a:pt x="7005" y="12679"/>
                  </a:cubicBezTo>
                  <a:cubicBezTo>
                    <a:pt x="7239" y="13379"/>
                    <a:pt x="7405" y="13846"/>
                    <a:pt x="7405" y="13846"/>
                  </a:cubicBezTo>
                  <a:lnTo>
                    <a:pt x="0" y="24454"/>
                  </a:lnTo>
                  <a:cubicBezTo>
                    <a:pt x="0" y="24454"/>
                    <a:pt x="1368" y="25855"/>
                    <a:pt x="2869" y="27356"/>
                  </a:cubicBezTo>
                  <a:cubicBezTo>
                    <a:pt x="3970" y="28457"/>
                    <a:pt x="5137" y="29624"/>
                    <a:pt x="5938" y="30325"/>
                  </a:cubicBezTo>
                  <a:cubicBezTo>
                    <a:pt x="6305" y="30658"/>
                    <a:pt x="6571" y="30892"/>
                    <a:pt x="6738" y="30959"/>
                  </a:cubicBezTo>
                  <a:cubicBezTo>
                    <a:pt x="7672" y="31459"/>
                    <a:pt x="9173" y="31726"/>
                    <a:pt x="9173" y="31726"/>
                  </a:cubicBezTo>
                  <a:lnTo>
                    <a:pt x="10441" y="36996"/>
                  </a:lnTo>
                  <a:lnTo>
                    <a:pt x="14244" y="36529"/>
                  </a:lnTo>
                  <a:lnTo>
                    <a:pt x="18447" y="35996"/>
                  </a:lnTo>
                  <a:lnTo>
                    <a:pt x="17212" y="26355"/>
                  </a:lnTo>
                  <a:cubicBezTo>
                    <a:pt x="17212" y="26355"/>
                    <a:pt x="15344" y="22252"/>
                    <a:pt x="13109" y="17349"/>
                  </a:cubicBezTo>
                  <a:cubicBezTo>
                    <a:pt x="12409" y="15848"/>
                    <a:pt x="11708" y="14280"/>
                    <a:pt x="11008" y="12712"/>
                  </a:cubicBezTo>
                  <a:cubicBezTo>
                    <a:pt x="8473" y="7208"/>
                    <a:pt x="6038" y="1871"/>
                    <a:pt x="5537" y="837"/>
                  </a:cubicBezTo>
                  <a:cubicBezTo>
                    <a:pt x="5253" y="251"/>
                    <a:pt x="4979" y="1"/>
                    <a:pt x="4744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3338469" y="2597191"/>
              <a:ext cx="169442" cy="157877"/>
            </a:xfrm>
            <a:custGeom>
              <a:avLst/>
              <a:gdLst/>
              <a:ahLst/>
              <a:cxnLst/>
              <a:rect l="l" t="t" r="r" b="b"/>
              <a:pathLst>
                <a:path w="8307" h="7740" extrusionOk="0">
                  <a:moveTo>
                    <a:pt x="6372" y="0"/>
                  </a:moveTo>
                  <a:cubicBezTo>
                    <a:pt x="6372" y="0"/>
                    <a:pt x="5171" y="868"/>
                    <a:pt x="3036" y="1301"/>
                  </a:cubicBezTo>
                  <a:cubicBezTo>
                    <a:pt x="2773" y="1348"/>
                    <a:pt x="2497" y="1369"/>
                    <a:pt x="2213" y="1369"/>
                  </a:cubicBezTo>
                  <a:cubicBezTo>
                    <a:pt x="1490" y="1369"/>
                    <a:pt x="719" y="1236"/>
                    <a:pt x="1" y="1068"/>
                  </a:cubicBezTo>
                  <a:lnTo>
                    <a:pt x="1" y="1068"/>
                  </a:lnTo>
                  <a:cubicBezTo>
                    <a:pt x="368" y="1401"/>
                    <a:pt x="634" y="1635"/>
                    <a:pt x="801" y="1702"/>
                  </a:cubicBezTo>
                  <a:cubicBezTo>
                    <a:pt x="1735" y="2202"/>
                    <a:pt x="3236" y="2469"/>
                    <a:pt x="3236" y="2469"/>
                  </a:cubicBezTo>
                  <a:lnTo>
                    <a:pt x="4504" y="7739"/>
                  </a:lnTo>
                  <a:lnTo>
                    <a:pt x="8307" y="7272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217375" y="2258772"/>
              <a:ext cx="267411" cy="299680"/>
            </a:xfrm>
            <a:custGeom>
              <a:avLst/>
              <a:gdLst/>
              <a:ahLst/>
              <a:cxnLst/>
              <a:rect l="l" t="t" r="r" b="b"/>
              <a:pathLst>
                <a:path w="13110" h="14692" extrusionOk="0">
                  <a:moveTo>
                    <a:pt x="8178" y="0"/>
                  </a:moveTo>
                  <a:cubicBezTo>
                    <a:pt x="7787" y="0"/>
                    <a:pt x="7396" y="4"/>
                    <a:pt x="7005" y="14"/>
                  </a:cubicBezTo>
                  <a:cubicBezTo>
                    <a:pt x="7239" y="714"/>
                    <a:pt x="7405" y="1181"/>
                    <a:pt x="7405" y="1181"/>
                  </a:cubicBezTo>
                  <a:lnTo>
                    <a:pt x="0" y="11789"/>
                  </a:lnTo>
                  <a:cubicBezTo>
                    <a:pt x="0" y="11789"/>
                    <a:pt x="1368" y="13190"/>
                    <a:pt x="2869" y="14691"/>
                  </a:cubicBezTo>
                  <a:cubicBezTo>
                    <a:pt x="7739" y="11989"/>
                    <a:pt x="7405" y="7619"/>
                    <a:pt x="7405" y="7619"/>
                  </a:cubicBezTo>
                  <a:lnTo>
                    <a:pt x="9540" y="6252"/>
                  </a:lnTo>
                  <a:cubicBezTo>
                    <a:pt x="9540" y="6252"/>
                    <a:pt x="11708" y="5518"/>
                    <a:pt x="13109" y="4684"/>
                  </a:cubicBezTo>
                  <a:cubicBezTo>
                    <a:pt x="12409" y="3183"/>
                    <a:pt x="11708" y="1615"/>
                    <a:pt x="11008" y="47"/>
                  </a:cubicBezTo>
                  <a:cubicBezTo>
                    <a:pt x="10064" y="24"/>
                    <a:pt x="9121" y="0"/>
                    <a:pt x="8178" y="0"/>
                  </a:cubicBez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152045" y="2363141"/>
              <a:ext cx="150391" cy="198427"/>
            </a:xfrm>
            <a:custGeom>
              <a:avLst/>
              <a:gdLst/>
              <a:ahLst/>
              <a:cxnLst/>
              <a:rect l="l" t="t" r="r" b="b"/>
              <a:pathLst>
                <a:path w="7373" h="9728" extrusionOk="0">
                  <a:moveTo>
                    <a:pt x="6505" y="1"/>
                  </a:moveTo>
                  <a:lnTo>
                    <a:pt x="3637" y="1068"/>
                  </a:lnTo>
                  <a:cubicBezTo>
                    <a:pt x="3637" y="1068"/>
                    <a:pt x="735" y="2269"/>
                    <a:pt x="368" y="2869"/>
                  </a:cubicBezTo>
                  <a:cubicBezTo>
                    <a:pt x="1" y="3470"/>
                    <a:pt x="4237" y="9507"/>
                    <a:pt x="4871" y="9708"/>
                  </a:cubicBezTo>
                  <a:cubicBezTo>
                    <a:pt x="4917" y="9721"/>
                    <a:pt x="4964" y="9728"/>
                    <a:pt x="5012" y="9728"/>
                  </a:cubicBezTo>
                  <a:cubicBezTo>
                    <a:pt x="5668" y="9728"/>
                    <a:pt x="6495" y="8501"/>
                    <a:pt x="5905" y="7072"/>
                  </a:cubicBezTo>
                  <a:cubicBezTo>
                    <a:pt x="5271" y="5571"/>
                    <a:pt x="4404" y="4170"/>
                    <a:pt x="4404" y="4170"/>
                  </a:cubicBezTo>
                  <a:lnTo>
                    <a:pt x="7373" y="3103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188800" y="2303950"/>
              <a:ext cx="213664" cy="221374"/>
            </a:xfrm>
            <a:custGeom>
              <a:avLst/>
              <a:gdLst/>
              <a:ahLst/>
              <a:cxnLst/>
              <a:rect l="l" t="t" r="r" b="b"/>
              <a:pathLst>
                <a:path w="10475" h="10853" extrusionOk="0">
                  <a:moveTo>
                    <a:pt x="9007" y="0"/>
                  </a:moveTo>
                  <a:lnTo>
                    <a:pt x="4203" y="1435"/>
                  </a:lnTo>
                  <a:cubicBezTo>
                    <a:pt x="4203" y="1435"/>
                    <a:pt x="934" y="2336"/>
                    <a:pt x="467" y="2969"/>
                  </a:cubicBezTo>
                  <a:cubicBezTo>
                    <a:pt x="0" y="3570"/>
                    <a:pt x="3769" y="10508"/>
                    <a:pt x="4437" y="10808"/>
                  </a:cubicBezTo>
                  <a:cubicBezTo>
                    <a:pt x="4500" y="10838"/>
                    <a:pt x="4569" y="10852"/>
                    <a:pt x="4642" y="10852"/>
                  </a:cubicBezTo>
                  <a:cubicBezTo>
                    <a:pt x="5305" y="10852"/>
                    <a:pt x="6288" y="9672"/>
                    <a:pt x="5838" y="8140"/>
                  </a:cubicBezTo>
                  <a:cubicBezTo>
                    <a:pt x="5371" y="6438"/>
                    <a:pt x="4637" y="4871"/>
                    <a:pt x="4637" y="4871"/>
                  </a:cubicBezTo>
                  <a:lnTo>
                    <a:pt x="10474" y="3403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3218048" y="2271296"/>
              <a:ext cx="161956" cy="207075"/>
            </a:xfrm>
            <a:custGeom>
              <a:avLst/>
              <a:gdLst/>
              <a:ahLst/>
              <a:cxnLst/>
              <a:rect l="l" t="t" r="r" b="b"/>
              <a:pathLst>
                <a:path w="7940" h="10152" extrusionOk="0">
                  <a:moveTo>
                    <a:pt x="7439" y="0"/>
                  </a:moveTo>
                  <a:lnTo>
                    <a:pt x="4237" y="734"/>
                  </a:lnTo>
                  <a:cubicBezTo>
                    <a:pt x="4237" y="734"/>
                    <a:pt x="968" y="1601"/>
                    <a:pt x="501" y="2202"/>
                  </a:cubicBezTo>
                  <a:cubicBezTo>
                    <a:pt x="0" y="2802"/>
                    <a:pt x="3703" y="9807"/>
                    <a:pt x="4370" y="10108"/>
                  </a:cubicBezTo>
                  <a:cubicBezTo>
                    <a:pt x="4433" y="10137"/>
                    <a:pt x="4502" y="10152"/>
                    <a:pt x="4575" y="10152"/>
                  </a:cubicBezTo>
                  <a:cubicBezTo>
                    <a:pt x="5239" y="10152"/>
                    <a:pt x="6225" y="8971"/>
                    <a:pt x="5805" y="7439"/>
                  </a:cubicBezTo>
                  <a:cubicBezTo>
                    <a:pt x="5338" y="5771"/>
                    <a:pt x="4637" y="4170"/>
                    <a:pt x="4637" y="4170"/>
                  </a:cubicBezTo>
                  <a:lnTo>
                    <a:pt x="7939" y="3403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3226901" y="2232298"/>
              <a:ext cx="332724" cy="338354"/>
            </a:xfrm>
            <a:custGeom>
              <a:avLst/>
              <a:gdLst/>
              <a:ahLst/>
              <a:cxnLst/>
              <a:rect l="l" t="t" r="r" b="b"/>
              <a:pathLst>
                <a:path w="16312" h="16588" extrusionOk="0">
                  <a:moveTo>
                    <a:pt x="8715" y="0"/>
                  </a:moveTo>
                  <a:cubicBezTo>
                    <a:pt x="8120" y="0"/>
                    <a:pt x="7427" y="246"/>
                    <a:pt x="6538" y="711"/>
                  </a:cubicBezTo>
                  <a:cubicBezTo>
                    <a:pt x="4970" y="1512"/>
                    <a:pt x="2268" y="2413"/>
                    <a:pt x="901" y="2913"/>
                  </a:cubicBezTo>
                  <a:cubicBezTo>
                    <a:pt x="334" y="3113"/>
                    <a:pt x="0" y="3247"/>
                    <a:pt x="33" y="3313"/>
                  </a:cubicBezTo>
                  <a:cubicBezTo>
                    <a:pt x="594" y="4499"/>
                    <a:pt x="2141" y="4808"/>
                    <a:pt x="3597" y="4808"/>
                  </a:cubicBezTo>
                  <a:cubicBezTo>
                    <a:pt x="5171" y="4808"/>
                    <a:pt x="6638" y="4448"/>
                    <a:pt x="6638" y="4448"/>
                  </a:cubicBezTo>
                  <a:lnTo>
                    <a:pt x="8106" y="7750"/>
                  </a:lnTo>
                  <a:cubicBezTo>
                    <a:pt x="6638" y="10385"/>
                    <a:pt x="6638" y="15322"/>
                    <a:pt x="10274" y="16356"/>
                  </a:cubicBezTo>
                  <a:cubicBezTo>
                    <a:pt x="10851" y="16519"/>
                    <a:pt x="11397" y="16587"/>
                    <a:pt x="11905" y="16587"/>
                  </a:cubicBezTo>
                  <a:cubicBezTo>
                    <a:pt x="14630" y="16587"/>
                    <a:pt x="16312" y="14621"/>
                    <a:pt x="16312" y="14621"/>
                  </a:cubicBezTo>
                  <a:cubicBezTo>
                    <a:pt x="16312" y="14621"/>
                    <a:pt x="16245" y="14221"/>
                    <a:pt x="16112" y="13621"/>
                  </a:cubicBezTo>
                  <a:cubicBezTo>
                    <a:pt x="15778" y="11953"/>
                    <a:pt x="15078" y="8684"/>
                    <a:pt x="14877" y="8217"/>
                  </a:cubicBezTo>
                  <a:cubicBezTo>
                    <a:pt x="14611" y="7583"/>
                    <a:pt x="12242" y="3447"/>
                    <a:pt x="10975" y="1612"/>
                  </a:cubicBezTo>
                  <a:cubicBezTo>
                    <a:pt x="10227" y="510"/>
                    <a:pt x="9572" y="0"/>
                    <a:pt x="8715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3226901" y="2291713"/>
              <a:ext cx="332724" cy="278936"/>
            </a:xfrm>
            <a:custGeom>
              <a:avLst/>
              <a:gdLst/>
              <a:ahLst/>
              <a:cxnLst/>
              <a:rect l="l" t="t" r="r" b="b"/>
              <a:pathLst>
                <a:path w="16312" h="13675" extrusionOk="0">
                  <a:moveTo>
                    <a:pt x="901" y="0"/>
                  </a:moveTo>
                  <a:cubicBezTo>
                    <a:pt x="334" y="200"/>
                    <a:pt x="0" y="334"/>
                    <a:pt x="33" y="400"/>
                  </a:cubicBezTo>
                  <a:cubicBezTo>
                    <a:pt x="594" y="1586"/>
                    <a:pt x="2141" y="1895"/>
                    <a:pt x="3597" y="1895"/>
                  </a:cubicBezTo>
                  <a:cubicBezTo>
                    <a:pt x="5171" y="1895"/>
                    <a:pt x="6638" y="1535"/>
                    <a:pt x="6638" y="1535"/>
                  </a:cubicBezTo>
                  <a:lnTo>
                    <a:pt x="8106" y="4837"/>
                  </a:lnTo>
                  <a:cubicBezTo>
                    <a:pt x="6638" y="7472"/>
                    <a:pt x="6638" y="12409"/>
                    <a:pt x="10274" y="13443"/>
                  </a:cubicBezTo>
                  <a:cubicBezTo>
                    <a:pt x="10851" y="13606"/>
                    <a:pt x="11397" y="13674"/>
                    <a:pt x="11905" y="13674"/>
                  </a:cubicBezTo>
                  <a:cubicBezTo>
                    <a:pt x="14630" y="13674"/>
                    <a:pt x="16312" y="11708"/>
                    <a:pt x="16312" y="11708"/>
                  </a:cubicBezTo>
                  <a:cubicBezTo>
                    <a:pt x="16312" y="11708"/>
                    <a:pt x="16245" y="11308"/>
                    <a:pt x="16112" y="10708"/>
                  </a:cubicBezTo>
                  <a:cubicBezTo>
                    <a:pt x="8139" y="10574"/>
                    <a:pt x="9640" y="4303"/>
                    <a:pt x="9640" y="4303"/>
                  </a:cubicBezTo>
                  <a:lnTo>
                    <a:pt x="7939" y="500"/>
                  </a:lnTo>
                  <a:cubicBezTo>
                    <a:pt x="6891" y="725"/>
                    <a:pt x="5935" y="816"/>
                    <a:pt x="5075" y="816"/>
                  </a:cubicBezTo>
                  <a:cubicBezTo>
                    <a:pt x="3251" y="816"/>
                    <a:pt x="1853" y="408"/>
                    <a:pt x="901" y="0"/>
                  </a:cubicBez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3399026" y="2696298"/>
              <a:ext cx="257212" cy="197570"/>
            </a:xfrm>
            <a:custGeom>
              <a:avLst/>
              <a:gdLst/>
              <a:ahLst/>
              <a:cxnLst/>
              <a:rect l="l" t="t" r="r" b="b"/>
              <a:pathLst>
                <a:path w="12610" h="9686" extrusionOk="0">
                  <a:moveTo>
                    <a:pt x="8558" y="0"/>
                  </a:moveTo>
                  <a:cubicBezTo>
                    <a:pt x="7072" y="0"/>
                    <a:pt x="5525" y="302"/>
                    <a:pt x="4170" y="679"/>
                  </a:cubicBezTo>
                  <a:cubicBezTo>
                    <a:pt x="1802" y="1379"/>
                    <a:pt x="0" y="2280"/>
                    <a:pt x="0" y="2280"/>
                  </a:cubicBezTo>
                  <a:cubicBezTo>
                    <a:pt x="0" y="2280"/>
                    <a:pt x="1568" y="9518"/>
                    <a:pt x="1568" y="9685"/>
                  </a:cubicBezTo>
                  <a:lnTo>
                    <a:pt x="12609" y="6883"/>
                  </a:lnTo>
                  <a:lnTo>
                    <a:pt x="12376" y="5215"/>
                  </a:lnTo>
                  <a:lnTo>
                    <a:pt x="11776" y="645"/>
                  </a:lnTo>
                  <a:cubicBezTo>
                    <a:pt x="10816" y="180"/>
                    <a:pt x="9705" y="0"/>
                    <a:pt x="8558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3407879" y="2478116"/>
              <a:ext cx="865486" cy="1490323"/>
            </a:xfrm>
            <a:custGeom>
              <a:avLst/>
              <a:gdLst/>
              <a:ahLst/>
              <a:cxnLst/>
              <a:rect l="l" t="t" r="r" b="b"/>
              <a:pathLst>
                <a:path w="42431" h="73064" extrusionOk="0">
                  <a:moveTo>
                    <a:pt x="32957" y="1"/>
                  </a:moveTo>
                  <a:cubicBezTo>
                    <a:pt x="32957" y="1"/>
                    <a:pt x="30322" y="134"/>
                    <a:pt x="29921" y="401"/>
                  </a:cubicBezTo>
                  <a:cubicBezTo>
                    <a:pt x="29521" y="701"/>
                    <a:pt x="30855" y="1102"/>
                    <a:pt x="30855" y="1102"/>
                  </a:cubicBezTo>
                  <a:cubicBezTo>
                    <a:pt x="30855" y="1102"/>
                    <a:pt x="28921" y="1669"/>
                    <a:pt x="28921" y="2036"/>
                  </a:cubicBezTo>
                  <a:cubicBezTo>
                    <a:pt x="28921" y="2403"/>
                    <a:pt x="29788" y="2636"/>
                    <a:pt x="29788" y="2636"/>
                  </a:cubicBezTo>
                  <a:lnTo>
                    <a:pt x="18847" y="41097"/>
                  </a:lnTo>
                  <a:lnTo>
                    <a:pt x="13143" y="16946"/>
                  </a:lnTo>
                  <a:cubicBezTo>
                    <a:pt x="13143" y="16946"/>
                    <a:pt x="11754" y="16675"/>
                    <a:pt x="9782" y="16675"/>
                  </a:cubicBezTo>
                  <a:cubicBezTo>
                    <a:pt x="7841" y="16675"/>
                    <a:pt x="5336" y="16938"/>
                    <a:pt x="3036" y="17980"/>
                  </a:cubicBezTo>
                  <a:cubicBezTo>
                    <a:pt x="1968" y="18447"/>
                    <a:pt x="934" y="19115"/>
                    <a:pt x="0" y="20015"/>
                  </a:cubicBezTo>
                  <a:cubicBezTo>
                    <a:pt x="0" y="20015"/>
                    <a:pt x="6138" y="53072"/>
                    <a:pt x="12476" y="70185"/>
                  </a:cubicBezTo>
                  <a:cubicBezTo>
                    <a:pt x="12809" y="71152"/>
                    <a:pt x="13176" y="72053"/>
                    <a:pt x="13510" y="72886"/>
                  </a:cubicBezTo>
                  <a:cubicBezTo>
                    <a:pt x="13510" y="72886"/>
                    <a:pt x="15745" y="73020"/>
                    <a:pt x="18280" y="73053"/>
                  </a:cubicBezTo>
                  <a:cubicBezTo>
                    <a:pt x="18752" y="73060"/>
                    <a:pt x="19233" y="73064"/>
                    <a:pt x="19712" y="73064"/>
                  </a:cubicBezTo>
                  <a:cubicBezTo>
                    <a:pt x="21703" y="73064"/>
                    <a:pt x="23637" y="72995"/>
                    <a:pt x="24551" y="72753"/>
                  </a:cubicBezTo>
                  <a:cubicBezTo>
                    <a:pt x="24551" y="72753"/>
                    <a:pt x="34625" y="48369"/>
                    <a:pt x="38895" y="36594"/>
                  </a:cubicBezTo>
                  <a:cubicBezTo>
                    <a:pt x="42430" y="26753"/>
                    <a:pt x="35926" y="7873"/>
                    <a:pt x="33657" y="1869"/>
                  </a:cubicBezTo>
                  <a:cubicBezTo>
                    <a:pt x="33224" y="701"/>
                    <a:pt x="32957" y="1"/>
                    <a:pt x="32957" y="1"/>
                  </a:cubicBez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3407879" y="2844845"/>
              <a:ext cx="372866" cy="1123372"/>
            </a:xfrm>
            <a:custGeom>
              <a:avLst/>
              <a:gdLst/>
              <a:ahLst/>
              <a:cxnLst/>
              <a:rect l="l" t="t" r="r" b="b"/>
              <a:pathLst>
                <a:path w="18280" h="55074" extrusionOk="0">
                  <a:moveTo>
                    <a:pt x="3036" y="0"/>
                  </a:moveTo>
                  <a:cubicBezTo>
                    <a:pt x="1968" y="467"/>
                    <a:pt x="934" y="1135"/>
                    <a:pt x="0" y="2035"/>
                  </a:cubicBezTo>
                  <a:cubicBezTo>
                    <a:pt x="0" y="2035"/>
                    <a:pt x="6138" y="35092"/>
                    <a:pt x="12476" y="52205"/>
                  </a:cubicBezTo>
                  <a:cubicBezTo>
                    <a:pt x="12809" y="53172"/>
                    <a:pt x="13176" y="54073"/>
                    <a:pt x="13510" y="54906"/>
                  </a:cubicBezTo>
                  <a:cubicBezTo>
                    <a:pt x="13510" y="54906"/>
                    <a:pt x="15745" y="55040"/>
                    <a:pt x="18280" y="55073"/>
                  </a:cubicBezTo>
                  <a:cubicBezTo>
                    <a:pt x="18213" y="54840"/>
                    <a:pt x="18146" y="54606"/>
                    <a:pt x="18080" y="54373"/>
                  </a:cubicBezTo>
                  <a:cubicBezTo>
                    <a:pt x="16145" y="49336"/>
                    <a:pt x="13043" y="35793"/>
                    <a:pt x="13043" y="35793"/>
                  </a:cubicBezTo>
                  <a:cubicBezTo>
                    <a:pt x="13043" y="35793"/>
                    <a:pt x="11901" y="39477"/>
                    <a:pt x="11220" y="39477"/>
                  </a:cubicBezTo>
                  <a:cubicBezTo>
                    <a:pt x="11128" y="39477"/>
                    <a:pt x="11045" y="39412"/>
                    <a:pt x="10975" y="39262"/>
                  </a:cubicBezTo>
                  <a:cubicBezTo>
                    <a:pt x="10374" y="37994"/>
                    <a:pt x="11909" y="30956"/>
                    <a:pt x="12009" y="30589"/>
                  </a:cubicBezTo>
                  <a:lnTo>
                    <a:pt x="12009" y="30589"/>
                  </a:lnTo>
                  <a:cubicBezTo>
                    <a:pt x="11895" y="30788"/>
                    <a:pt x="10643" y="33385"/>
                    <a:pt x="10172" y="33385"/>
                  </a:cubicBezTo>
                  <a:cubicBezTo>
                    <a:pt x="10090" y="33385"/>
                    <a:pt x="10032" y="33307"/>
                    <a:pt x="10007" y="33124"/>
                  </a:cubicBezTo>
                  <a:cubicBezTo>
                    <a:pt x="9807" y="31857"/>
                    <a:pt x="10674" y="27887"/>
                    <a:pt x="10674" y="27887"/>
                  </a:cubicBezTo>
                  <a:cubicBezTo>
                    <a:pt x="9073" y="23117"/>
                    <a:pt x="4236" y="4604"/>
                    <a:pt x="3036" y="0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3792271" y="3316351"/>
              <a:ext cx="77592" cy="210257"/>
            </a:xfrm>
            <a:custGeom>
              <a:avLst/>
              <a:gdLst/>
              <a:ahLst/>
              <a:cxnLst/>
              <a:rect l="l" t="t" r="r" b="b"/>
              <a:pathLst>
                <a:path w="3804" h="10308" extrusionOk="0">
                  <a:moveTo>
                    <a:pt x="1" y="0"/>
                  </a:moveTo>
                  <a:lnTo>
                    <a:pt x="2536" y="10307"/>
                  </a:lnTo>
                  <a:cubicBezTo>
                    <a:pt x="2536" y="10307"/>
                    <a:pt x="3804" y="3169"/>
                    <a:pt x="1" y="0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3662325" y="2516217"/>
              <a:ext cx="611028" cy="1452424"/>
            </a:xfrm>
            <a:custGeom>
              <a:avLst/>
              <a:gdLst/>
              <a:ahLst/>
              <a:cxnLst/>
              <a:rect l="l" t="t" r="r" b="b"/>
              <a:pathLst>
                <a:path w="29956" h="71206" extrusionOk="0">
                  <a:moveTo>
                    <a:pt x="21182" y="1"/>
                  </a:moveTo>
                  <a:cubicBezTo>
                    <a:pt x="20949" y="501"/>
                    <a:pt x="20715" y="1202"/>
                    <a:pt x="20549" y="2102"/>
                  </a:cubicBezTo>
                  <a:cubicBezTo>
                    <a:pt x="20549" y="2102"/>
                    <a:pt x="12610" y="50504"/>
                    <a:pt x="12376" y="52038"/>
                  </a:cubicBezTo>
                  <a:cubicBezTo>
                    <a:pt x="12350" y="52213"/>
                    <a:pt x="12384" y="52290"/>
                    <a:pt x="12465" y="52290"/>
                  </a:cubicBezTo>
                  <a:cubicBezTo>
                    <a:pt x="13095" y="52290"/>
                    <a:pt x="16579" y="47602"/>
                    <a:pt x="16579" y="47602"/>
                  </a:cubicBezTo>
                  <a:lnTo>
                    <a:pt x="16579" y="47602"/>
                  </a:lnTo>
                  <a:cubicBezTo>
                    <a:pt x="16579" y="47602"/>
                    <a:pt x="12776" y="66916"/>
                    <a:pt x="12309" y="67916"/>
                  </a:cubicBezTo>
                  <a:cubicBezTo>
                    <a:pt x="12070" y="68359"/>
                    <a:pt x="9526" y="68496"/>
                    <a:pt x="6640" y="68496"/>
                  </a:cubicBezTo>
                  <a:cubicBezTo>
                    <a:pt x="4305" y="68496"/>
                    <a:pt x="1746" y="68406"/>
                    <a:pt x="1" y="68317"/>
                  </a:cubicBezTo>
                  <a:lnTo>
                    <a:pt x="1" y="68317"/>
                  </a:lnTo>
                  <a:cubicBezTo>
                    <a:pt x="334" y="69284"/>
                    <a:pt x="701" y="70185"/>
                    <a:pt x="1035" y="71018"/>
                  </a:cubicBezTo>
                  <a:cubicBezTo>
                    <a:pt x="1035" y="71018"/>
                    <a:pt x="4311" y="71206"/>
                    <a:pt x="7379" y="71206"/>
                  </a:cubicBezTo>
                  <a:cubicBezTo>
                    <a:pt x="9323" y="71206"/>
                    <a:pt x="11183" y="71131"/>
                    <a:pt x="12076" y="70885"/>
                  </a:cubicBezTo>
                  <a:cubicBezTo>
                    <a:pt x="12076" y="70885"/>
                    <a:pt x="22150" y="46501"/>
                    <a:pt x="26420" y="34726"/>
                  </a:cubicBezTo>
                  <a:cubicBezTo>
                    <a:pt x="29955" y="24885"/>
                    <a:pt x="23451" y="6005"/>
                    <a:pt x="21182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300510" y="2412133"/>
              <a:ext cx="528703" cy="1139017"/>
            </a:xfrm>
            <a:custGeom>
              <a:avLst/>
              <a:gdLst/>
              <a:ahLst/>
              <a:cxnLst/>
              <a:rect l="l" t="t" r="r" b="b"/>
              <a:pathLst>
                <a:path w="25920" h="55841" extrusionOk="0">
                  <a:moveTo>
                    <a:pt x="10542" y="0"/>
                  </a:moveTo>
                  <a:lnTo>
                    <a:pt x="3503" y="734"/>
                  </a:lnTo>
                  <a:cubicBezTo>
                    <a:pt x="3503" y="734"/>
                    <a:pt x="1568" y="2302"/>
                    <a:pt x="701" y="15545"/>
                  </a:cubicBezTo>
                  <a:cubicBezTo>
                    <a:pt x="1" y="26586"/>
                    <a:pt x="5138" y="47301"/>
                    <a:pt x="6839" y="53839"/>
                  </a:cubicBezTo>
                  <a:cubicBezTo>
                    <a:pt x="7172" y="55106"/>
                    <a:pt x="7373" y="55840"/>
                    <a:pt x="7373" y="55840"/>
                  </a:cubicBezTo>
                  <a:lnTo>
                    <a:pt x="11309" y="44299"/>
                  </a:lnTo>
                  <a:lnTo>
                    <a:pt x="18481" y="23284"/>
                  </a:lnTo>
                  <a:lnTo>
                    <a:pt x="25919" y="1468"/>
                  </a:lnTo>
                  <a:lnTo>
                    <a:pt x="23618" y="1235"/>
                  </a:lnTo>
                  <a:lnTo>
                    <a:pt x="20048" y="901"/>
                  </a:lnTo>
                  <a:lnTo>
                    <a:pt x="1054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4380118" y="2706047"/>
              <a:ext cx="152431" cy="776370"/>
            </a:xfrm>
            <a:custGeom>
              <a:avLst/>
              <a:gdLst/>
              <a:ahLst/>
              <a:cxnLst/>
              <a:rect l="l" t="t" r="r" b="b"/>
              <a:pathLst>
                <a:path w="7473" h="38062" extrusionOk="0">
                  <a:moveTo>
                    <a:pt x="3403" y="1"/>
                  </a:moveTo>
                  <a:cubicBezTo>
                    <a:pt x="3403" y="1"/>
                    <a:pt x="668" y="24451"/>
                    <a:pt x="0" y="33525"/>
                  </a:cubicBezTo>
                  <a:lnTo>
                    <a:pt x="2202" y="38061"/>
                  </a:lnTo>
                  <a:cubicBezTo>
                    <a:pt x="2202" y="38061"/>
                    <a:pt x="7472" y="32657"/>
                    <a:pt x="7472" y="32524"/>
                  </a:cubicBezTo>
                  <a:cubicBezTo>
                    <a:pt x="7472" y="32424"/>
                    <a:pt x="5905" y="9474"/>
                    <a:pt x="5871" y="201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4413446" y="2565209"/>
              <a:ext cx="126587" cy="148575"/>
            </a:xfrm>
            <a:custGeom>
              <a:avLst/>
              <a:gdLst/>
              <a:ahLst/>
              <a:cxnLst/>
              <a:rect l="l" t="t" r="r" b="b"/>
              <a:pathLst>
                <a:path w="6206" h="7284" extrusionOk="0">
                  <a:moveTo>
                    <a:pt x="3203" y="1"/>
                  </a:moveTo>
                  <a:lnTo>
                    <a:pt x="1" y="1235"/>
                  </a:lnTo>
                  <a:cubicBezTo>
                    <a:pt x="1" y="1368"/>
                    <a:pt x="1702" y="6639"/>
                    <a:pt x="1769" y="6906"/>
                  </a:cubicBezTo>
                  <a:cubicBezTo>
                    <a:pt x="1814" y="7064"/>
                    <a:pt x="2735" y="7284"/>
                    <a:pt x="3457" y="7284"/>
                  </a:cubicBezTo>
                  <a:cubicBezTo>
                    <a:pt x="3800" y="7284"/>
                    <a:pt x="4098" y="7234"/>
                    <a:pt x="4237" y="7106"/>
                  </a:cubicBezTo>
                  <a:cubicBezTo>
                    <a:pt x="4671" y="6705"/>
                    <a:pt x="6205" y="1402"/>
                    <a:pt x="6205" y="1402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4364474" y="2333403"/>
              <a:ext cx="321852" cy="336620"/>
            </a:xfrm>
            <a:custGeom>
              <a:avLst/>
              <a:gdLst/>
              <a:ahLst/>
              <a:cxnLst/>
              <a:rect l="l" t="t" r="r" b="b"/>
              <a:pathLst>
                <a:path w="15779" h="16503" extrusionOk="0">
                  <a:moveTo>
                    <a:pt x="10052" y="1"/>
                  </a:moveTo>
                  <a:cubicBezTo>
                    <a:pt x="8179" y="1"/>
                    <a:pt x="5997" y="716"/>
                    <a:pt x="4070" y="2359"/>
                  </a:cubicBezTo>
                  <a:cubicBezTo>
                    <a:pt x="0" y="5828"/>
                    <a:pt x="2002" y="15335"/>
                    <a:pt x="2002" y="15335"/>
                  </a:cubicBezTo>
                  <a:cubicBezTo>
                    <a:pt x="3236" y="13300"/>
                    <a:pt x="5671" y="11532"/>
                    <a:pt x="5671" y="11532"/>
                  </a:cubicBezTo>
                  <a:cubicBezTo>
                    <a:pt x="7372" y="14001"/>
                    <a:pt x="9274" y="16503"/>
                    <a:pt x="9274" y="16503"/>
                  </a:cubicBezTo>
                  <a:cubicBezTo>
                    <a:pt x="15778" y="8063"/>
                    <a:pt x="15411" y="5161"/>
                    <a:pt x="14377" y="2359"/>
                  </a:cubicBezTo>
                  <a:cubicBezTo>
                    <a:pt x="13833" y="884"/>
                    <a:pt x="12133" y="1"/>
                    <a:pt x="10052" y="1"/>
                  </a:cubicBezTo>
                  <a:close/>
                </a:path>
              </a:pathLst>
            </a:custGeom>
            <a:solidFill>
              <a:srgbClr val="BC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4020201" y="2442076"/>
              <a:ext cx="443646" cy="1626864"/>
            </a:xfrm>
            <a:custGeom>
              <a:avLst/>
              <a:gdLst/>
              <a:ahLst/>
              <a:cxnLst/>
              <a:rect l="l" t="t" r="r" b="b"/>
              <a:pathLst>
                <a:path w="21750" h="79758" extrusionOk="0">
                  <a:moveTo>
                    <a:pt x="14811" y="0"/>
                  </a:moveTo>
                  <a:cubicBezTo>
                    <a:pt x="14811" y="0"/>
                    <a:pt x="4771" y="1534"/>
                    <a:pt x="2936" y="1768"/>
                  </a:cubicBezTo>
                  <a:cubicBezTo>
                    <a:pt x="2936" y="1768"/>
                    <a:pt x="1" y="25118"/>
                    <a:pt x="868" y="36660"/>
                  </a:cubicBezTo>
                  <a:cubicBezTo>
                    <a:pt x="1402" y="44165"/>
                    <a:pt x="3536" y="60110"/>
                    <a:pt x="4971" y="70384"/>
                  </a:cubicBezTo>
                  <a:cubicBezTo>
                    <a:pt x="5738" y="75888"/>
                    <a:pt x="6305" y="79757"/>
                    <a:pt x="6305" y="79757"/>
                  </a:cubicBezTo>
                  <a:lnTo>
                    <a:pt x="21749" y="79757"/>
                  </a:lnTo>
                  <a:lnTo>
                    <a:pt x="21449" y="73152"/>
                  </a:lnTo>
                  <a:lnTo>
                    <a:pt x="20549" y="52371"/>
                  </a:lnTo>
                  <a:lnTo>
                    <a:pt x="20515" y="51837"/>
                  </a:lnTo>
                  <a:cubicBezTo>
                    <a:pt x="20515" y="51837"/>
                    <a:pt x="9341" y="40529"/>
                    <a:pt x="14811" y="0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4340651" y="3510240"/>
              <a:ext cx="93237" cy="540269"/>
            </a:xfrm>
            <a:custGeom>
              <a:avLst/>
              <a:gdLst/>
              <a:ahLst/>
              <a:cxnLst/>
              <a:rect l="l" t="t" r="r" b="b"/>
              <a:pathLst>
                <a:path w="4571" h="26487" extrusionOk="0">
                  <a:moveTo>
                    <a:pt x="3003" y="1"/>
                  </a:moveTo>
                  <a:cubicBezTo>
                    <a:pt x="3003" y="1"/>
                    <a:pt x="67" y="5905"/>
                    <a:pt x="34" y="7273"/>
                  </a:cubicBezTo>
                  <a:cubicBezTo>
                    <a:pt x="1" y="8640"/>
                    <a:pt x="935" y="26486"/>
                    <a:pt x="935" y="26486"/>
                  </a:cubicBezTo>
                  <a:lnTo>
                    <a:pt x="3103" y="26486"/>
                  </a:lnTo>
                  <a:lnTo>
                    <a:pt x="4571" y="301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4139949" y="2413500"/>
              <a:ext cx="309593" cy="1147849"/>
            </a:xfrm>
            <a:custGeom>
              <a:avLst/>
              <a:gdLst/>
              <a:ahLst/>
              <a:cxnLst/>
              <a:rect l="l" t="t" r="r" b="b"/>
              <a:pathLst>
                <a:path w="15178" h="56274" extrusionOk="0">
                  <a:moveTo>
                    <a:pt x="11976" y="0"/>
                  </a:moveTo>
                  <a:lnTo>
                    <a:pt x="7472" y="1401"/>
                  </a:lnTo>
                  <a:cubicBezTo>
                    <a:pt x="3303" y="8139"/>
                    <a:pt x="734" y="17813"/>
                    <a:pt x="734" y="18180"/>
                  </a:cubicBezTo>
                  <a:cubicBezTo>
                    <a:pt x="734" y="18547"/>
                    <a:pt x="6638" y="22783"/>
                    <a:pt x="6638" y="22783"/>
                  </a:cubicBezTo>
                  <a:lnTo>
                    <a:pt x="0" y="32490"/>
                  </a:lnTo>
                  <a:cubicBezTo>
                    <a:pt x="3570" y="43264"/>
                    <a:pt x="10041" y="51837"/>
                    <a:pt x="13877" y="56274"/>
                  </a:cubicBezTo>
                  <a:lnTo>
                    <a:pt x="15178" y="53572"/>
                  </a:lnTo>
                  <a:cubicBezTo>
                    <a:pt x="5304" y="17446"/>
                    <a:pt x="11975" y="0"/>
                    <a:pt x="11976" y="0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4143355" y="2404648"/>
              <a:ext cx="306187" cy="1153295"/>
            </a:xfrm>
            <a:custGeom>
              <a:avLst/>
              <a:gdLst/>
              <a:ahLst/>
              <a:cxnLst/>
              <a:rect l="l" t="t" r="r" b="b"/>
              <a:pathLst>
                <a:path w="15011" h="56541" extrusionOk="0">
                  <a:moveTo>
                    <a:pt x="12009" y="0"/>
                  </a:moveTo>
                  <a:lnTo>
                    <a:pt x="7405" y="868"/>
                  </a:lnTo>
                  <a:cubicBezTo>
                    <a:pt x="3269" y="7039"/>
                    <a:pt x="734" y="16412"/>
                    <a:pt x="734" y="16779"/>
                  </a:cubicBezTo>
                  <a:cubicBezTo>
                    <a:pt x="734" y="17146"/>
                    <a:pt x="6538" y="22116"/>
                    <a:pt x="6538" y="22116"/>
                  </a:cubicBezTo>
                  <a:lnTo>
                    <a:pt x="0" y="30956"/>
                  </a:lnTo>
                  <a:cubicBezTo>
                    <a:pt x="3536" y="42197"/>
                    <a:pt x="9941" y="51604"/>
                    <a:pt x="13710" y="56541"/>
                  </a:cubicBezTo>
                  <a:lnTo>
                    <a:pt x="15011" y="54006"/>
                  </a:lnTo>
                  <a:cubicBezTo>
                    <a:pt x="5237" y="16613"/>
                    <a:pt x="12009" y="1"/>
                    <a:pt x="12009" y="0"/>
                  </a:cubicBez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4358355" y="2431857"/>
              <a:ext cx="845742" cy="1637083"/>
            </a:xfrm>
            <a:custGeom>
              <a:avLst/>
              <a:gdLst/>
              <a:ahLst/>
              <a:cxnLst/>
              <a:rect l="l" t="t" r="r" b="b"/>
              <a:pathLst>
                <a:path w="41463" h="80259" extrusionOk="0">
                  <a:moveTo>
                    <a:pt x="20681" y="1"/>
                  </a:moveTo>
                  <a:cubicBezTo>
                    <a:pt x="20681" y="1"/>
                    <a:pt x="13943" y="32357"/>
                    <a:pt x="3970" y="52872"/>
                  </a:cubicBezTo>
                  <a:cubicBezTo>
                    <a:pt x="3669" y="53472"/>
                    <a:pt x="3369" y="54073"/>
                    <a:pt x="3102" y="54640"/>
                  </a:cubicBezTo>
                  <a:lnTo>
                    <a:pt x="67" y="61078"/>
                  </a:lnTo>
                  <a:cubicBezTo>
                    <a:pt x="67" y="61078"/>
                    <a:pt x="0" y="67282"/>
                    <a:pt x="467" y="74287"/>
                  </a:cubicBezTo>
                  <a:cubicBezTo>
                    <a:pt x="600" y="76255"/>
                    <a:pt x="801" y="78290"/>
                    <a:pt x="1034" y="80258"/>
                  </a:cubicBezTo>
                  <a:lnTo>
                    <a:pt x="30455" y="80258"/>
                  </a:lnTo>
                  <a:cubicBezTo>
                    <a:pt x="30455" y="80258"/>
                    <a:pt x="29321" y="63546"/>
                    <a:pt x="29321" y="61111"/>
                  </a:cubicBezTo>
                  <a:cubicBezTo>
                    <a:pt x="29321" y="59210"/>
                    <a:pt x="36660" y="25652"/>
                    <a:pt x="39929" y="10775"/>
                  </a:cubicBezTo>
                  <a:cubicBezTo>
                    <a:pt x="40863" y="6539"/>
                    <a:pt x="41463" y="3803"/>
                    <a:pt x="41463" y="3803"/>
                  </a:cubicBezTo>
                  <a:cubicBezTo>
                    <a:pt x="41463" y="3803"/>
                    <a:pt x="30522" y="935"/>
                    <a:pt x="20681" y="1"/>
                  </a:cubicBez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4121572" y="2651629"/>
              <a:ext cx="1051246" cy="1417300"/>
            </a:xfrm>
            <a:custGeom>
              <a:avLst/>
              <a:gdLst/>
              <a:ahLst/>
              <a:cxnLst/>
              <a:rect l="l" t="t" r="r" b="b"/>
              <a:pathLst>
                <a:path w="51538" h="69484" extrusionOk="0">
                  <a:moveTo>
                    <a:pt x="51538" y="0"/>
                  </a:moveTo>
                  <a:cubicBezTo>
                    <a:pt x="49903" y="267"/>
                    <a:pt x="48802" y="534"/>
                    <a:pt x="48802" y="534"/>
                  </a:cubicBezTo>
                  <a:cubicBezTo>
                    <a:pt x="48802" y="534"/>
                    <a:pt x="32190" y="39862"/>
                    <a:pt x="32057" y="40963"/>
                  </a:cubicBezTo>
                  <a:cubicBezTo>
                    <a:pt x="32036" y="41127"/>
                    <a:pt x="32151" y="41196"/>
                    <a:pt x="32359" y="41196"/>
                  </a:cubicBezTo>
                  <a:cubicBezTo>
                    <a:pt x="33506" y="41196"/>
                    <a:pt x="37515" y="39084"/>
                    <a:pt x="37628" y="39028"/>
                  </a:cubicBezTo>
                  <a:lnTo>
                    <a:pt x="37628" y="39028"/>
                  </a:lnTo>
                  <a:cubicBezTo>
                    <a:pt x="37461" y="39261"/>
                    <a:pt x="31823" y="47634"/>
                    <a:pt x="31823" y="48835"/>
                  </a:cubicBezTo>
                  <a:cubicBezTo>
                    <a:pt x="31823" y="50069"/>
                    <a:pt x="36927" y="50069"/>
                    <a:pt x="36927" y="50069"/>
                  </a:cubicBezTo>
                  <a:cubicBezTo>
                    <a:pt x="36927" y="50069"/>
                    <a:pt x="25953" y="59976"/>
                    <a:pt x="16479" y="62878"/>
                  </a:cubicBezTo>
                  <a:cubicBezTo>
                    <a:pt x="16279" y="62945"/>
                    <a:pt x="16112" y="62978"/>
                    <a:pt x="15912" y="63045"/>
                  </a:cubicBezTo>
                  <a:cubicBezTo>
                    <a:pt x="14781" y="63351"/>
                    <a:pt x="13595" y="63516"/>
                    <a:pt x="12404" y="63516"/>
                  </a:cubicBezTo>
                  <a:cubicBezTo>
                    <a:pt x="12294" y="63516"/>
                    <a:pt x="12185" y="63515"/>
                    <a:pt x="12076" y="63512"/>
                  </a:cubicBezTo>
                  <a:cubicBezTo>
                    <a:pt x="7873" y="63479"/>
                    <a:pt x="3470" y="61811"/>
                    <a:pt x="1" y="60110"/>
                  </a:cubicBezTo>
                  <a:lnTo>
                    <a:pt x="1" y="60110"/>
                  </a:lnTo>
                  <a:cubicBezTo>
                    <a:pt x="768" y="65614"/>
                    <a:pt x="1335" y="69483"/>
                    <a:pt x="1335" y="69483"/>
                  </a:cubicBezTo>
                  <a:lnTo>
                    <a:pt x="42064" y="69483"/>
                  </a:lnTo>
                  <a:cubicBezTo>
                    <a:pt x="42064" y="69483"/>
                    <a:pt x="40930" y="52771"/>
                    <a:pt x="40930" y="50336"/>
                  </a:cubicBezTo>
                  <a:cubicBezTo>
                    <a:pt x="40930" y="48435"/>
                    <a:pt x="48269" y="14877"/>
                    <a:pt x="51538" y="0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359701" y="2427105"/>
              <a:ext cx="556587" cy="1250591"/>
            </a:xfrm>
            <a:custGeom>
              <a:avLst/>
              <a:gdLst/>
              <a:ahLst/>
              <a:cxnLst/>
              <a:rect l="l" t="t" r="r" b="b"/>
              <a:pathLst>
                <a:path w="27287" h="61311" extrusionOk="0">
                  <a:moveTo>
                    <a:pt x="18247" y="0"/>
                  </a:moveTo>
                  <a:cubicBezTo>
                    <a:pt x="9541" y="33424"/>
                    <a:pt x="1" y="61311"/>
                    <a:pt x="1" y="61311"/>
                  </a:cubicBezTo>
                  <a:cubicBezTo>
                    <a:pt x="8073" y="53238"/>
                    <a:pt x="22450" y="32657"/>
                    <a:pt x="22450" y="32657"/>
                  </a:cubicBezTo>
                  <a:lnTo>
                    <a:pt x="16513" y="23817"/>
                  </a:lnTo>
                  <a:lnTo>
                    <a:pt x="26453" y="18780"/>
                  </a:lnTo>
                  <a:cubicBezTo>
                    <a:pt x="27287" y="10574"/>
                    <a:pt x="25352" y="1935"/>
                    <a:pt x="25352" y="1935"/>
                  </a:cubicBezTo>
                  <a:lnTo>
                    <a:pt x="18247" y="0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359701" y="2402608"/>
              <a:ext cx="551834" cy="1275089"/>
            </a:xfrm>
            <a:custGeom>
              <a:avLst/>
              <a:gdLst/>
              <a:ahLst/>
              <a:cxnLst/>
              <a:rect l="l" t="t" r="r" b="b"/>
              <a:pathLst>
                <a:path w="27054" h="62512" extrusionOk="0">
                  <a:moveTo>
                    <a:pt x="18080" y="0"/>
                  </a:moveTo>
                  <a:cubicBezTo>
                    <a:pt x="9474" y="33991"/>
                    <a:pt x="1" y="62512"/>
                    <a:pt x="1" y="62512"/>
                  </a:cubicBezTo>
                  <a:cubicBezTo>
                    <a:pt x="8006" y="53906"/>
                    <a:pt x="22317" y="31690"/>
                    <a:pt x="22317" y="31690"/>
                  </a:cubicBezTo>
                  <a:lnTo>
                    <a:pt x="16379" y="23917"/>
                  </a:lnTo>
                  <a:lnTo>
                    <a:pt x="26219" y="18213"/>
                  </a:lnTo>
                  <a:cubicBezTo>
                    <a:pt x="27053" y="9941"/>
                    <a:pt x="25119" y="1435"/>
                    <a:pt x="25119" y="1435"/>
                  </a:cubicBezTo>
                  <a:lnTo>
                    <a:pt x="18080" y="0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429110" y="2242720"/>
              <a:ext cx="221150" cy="325932"/>
            </a:xfrm>
            <a:custGeom>
              <a:avLst/>
              <a:gdLst/>
              <a:ahLst/>
              <a:cxnLst/>
              <a:rect l="l" t="t" r="r" b="b"/>
              <a:pathLst>
                <a:path w="10842" h="15979" extrusionOk="0">
                  <a:moveTo>
                    <a:pt x="10841" y="0"/>
                  </a:moveTo>
                  <a:lnTo>
                    <a:pt x="834" y="2369"/>
                  </a:lnTo>
                  <a:lnTo>
                    <a:pt x="400" y="6171"/>
                  </a:lnTo>
                  <a:lnTo>
                    <a:pt x="0" y="9641"/>
                  </a:lnTo>
                  <a:cubicBezTo>
                    <a:pt x="0" y="9641"/>
                    <a:pt x="467" y="13410"/>
                    <a:pt x="2535" y="15978"/>
                  </a:cubicBezTo>
                  <a:cubicBezTo>
                    <a:pt x="2535" y="15978"/>
                    <a:pt x="6772" y="12876"/>
                    <a:pt x="10007" y="7239"/>
                  </a:cubicBezTo>
                  <a:lnTo>
                    <a:pt x="10441" y="3436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4437269" y="2242720"/>
              <a:ext cx="212991" cy="150146"/>
            </a:xfrm>
            <a:custGeom>
              <a:avLst/>
              <a:gdLst/>
              <a:ahLst/>
              <a:cxnLst/>
              <a:rect l="l" t="t" r="r" b="b"/>
              <a:pathLst>
                <a:path w="10442" h="7361" extrusionOk="0">
                  <a:moveTo>
                    <a:pt x="10441" y="0"/>
                  </a:moveTo>
                  <a:lnTo>
                    <a:pt x="434" y="2369"/>
                  </a:lnTo>
                  <a:lnTo>
                    <a:pt x="0" y="6171"/>
                  </a:lnTo>
                  <a:cubicBezTo>
                    <a:pt x="967" y="6806"/>
                    <a:pt x="2221" y="7360"/>
                    <a:pt x="3660" y="7360"/>
                  </a:cubicBezTo>
                  <a:cubicBezTo>
                    <a:pt x="5547" y="7360"/>
                    <a:pt x="7751" y="6408"/>
                    <a:pt x="10041" y="3436"/>
                  </a:cubicBezTo>
                  <a:lnTo>
                    <a:pt x="10441" y="0"/>
                  </a:lnTo>
                  <a:close/>
                </a:path>
              </a:pathLst>
            </a:custGeom>
            <a:solidFill>
              <a:srgbClr val="593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340651" y="1717469"/>
              <a:ext cx="426634" cy="598075"/>
            </a:xfrm>
            <a:custGeom>
              <a:avLst/>
              <a:gdLst/>
              <a:ahLst/>
              <a:cxnLst/>
              <a:rect l="l" t="t" r="r" b="b"/>
              <a:pathLst>
                <a:path w="20916" h="29321" extrusionOk="0">
                  <a:moveTo>
                    <a:pt x="11031" y="1"/>
                  </a:moveTo>
                  <a:cubicBezTo>
                    <a:pt x="9114" y="1"/>
                    <a:pt x="3868" y="616"/>
                    <a:pt x="2136" y="7139"/>
                  </a:cubicBezTo>
                  <a:cubicBezTo>
                    <a:pt x="2102" y="7306"/>
                    <a:pt x="2036" y="7439"/>
                    <a:pt x="2002" y="7606"/>
                  </a:cubicBezTo>
                  <a:cubicBezTo>
                    <a:pt x="2002" y="7706"/>
                    <a:pt x="1969" y="7806"/>
                    <a:pt x="1969" y="7873"/>
                  </a:cubicBezTo>
                  <a:cubicBezTo>
                    <a:pt x="1935" y="7973"/>
                    <a:pt x="1935" y="8040"/>
                    <a:pt x="1902" y="8140"/>
                  </a:cubicBezTo>
                  <a:cubicBezTo>
                    <a:pt x="1902" y="8173"/>
                    <a:pt x="1869" y="8240"/>
                    <a:pt x="1869" y="8307"/>
                  </a:cubicBezTo>
                  <a:cubicBezTo>
                    <a:pt x="1835" y="8473"/>
                    <a:pt x="1802" y="8673"/>
                    <a:pt x="1769" y="8874"/>
                  </a:cubicBezTo>
                  <a:cubicBezTo>
                    <a:pt x="1769" y="8907"/>
                    <a:pt x="1769" y="8940"/>
                    <a:pt x="1769" y="9007"/>
                  </a:cubicBezTo>
                  <a:cubicBezTo>
                    <a:pt x="1602" y="10074"/>
                    <a:pt x="1468" y="11109"/>
                    <a:pt x="1302" y="12076"/>
                  </a:cubicBezTo>
                  <a:cubicBezTo>
                    <a:pt x="1102" y="13477"/>
                    <a:pt x="935" y="14778"/>
                    <a:pt x="768" y="16012"/>
                  </a:cubicBezTo>
                  <a:cubicBezTo>
                    <a:pt x="735" y="16246"/>
                    <a:pt x="701" y="16512"/>
                    <a:pt x="668" y="16746"/>
                  </a:cubicBezTo>
                  <a:cubicBezTo>
                    <a:pt x="635" y="17180"/>
                    <a:pt x="568" y="17613"/>
                    <a:pt x="534" y="18047"/>
                  </a:cubicBezTo>
                  <a:cubicBezTo>
                    <a:pt x="501" y="18380"/>
                    <a:pt x="468" y="18747"/>
                    <a:pt x="434" y="19081"/>
                  </a:cubicBezTo>
                  <a:cubicBezTo>
                    <a:pt x="401" y="19214"/>
                    <a:pt x="401" y="19314"/>
                    <a:pt x="368" y="19448"/>
                  </a:cubicBezTo>
                  <a:cubicBezTo>
                    <a:pt x="368" y="19615"/>
                    <a:pt x="334" y="19781"/>
                    <a:pt x="334" y="19948"/>
                  </a:cubicBezTo>
                  <a:cubicBezTo>
                    <a:pt x="1" y="23884"/>
                    <a:pt x="201" y="26553"/>
                    <a:pt x="1335" y="27520"/>
                  </a:cubicBezTo>
                  <a:cubicBezTo>
                    <a:pt x="2269" y="28254"/>
                    <a:pt x="4404" y="29055"/>
                    <a:pt x="6872" y="29255"/>
                  </a:cubicBezTo>
                  <a:cubicBezTo>
                    <a:pt x="7316" y="29297"/>
                    <a:pt x="7769" y="29320"/>
                    <a:pt x="8227" y="29320"/>
                  </a:cubicBezTo>
                  <a:cubicBezTo>
                    <a:pt x="11005" y="29320"/>
                    <a:pt x="13941" y="28468"/>
                    <a:pt x="15745" y="25919"/>
                  </a:cubicBezTo>
                  <a:cubicBezTo>
                    <a:pt x="15912" y="25686"/>
                    <a:pt x="16079" y="25419"/>
                    <a:pt x="16246" y="25152"/>
                  </a:cubicBezTo>
                  <a:cubicBezTo>
                    <a:pt x="16312" y="25052"/>
                    <a:pt x="16346" y="24952"/>
                    <a:pt x="16412" y="24852"/>
                  </a:cubicBezTo>
                  <a:cubicBezTo>
                    <a:pt x="16446" y="24752"/>
                    <a:pt x="16513" y="24652"/>
                    <a:pt x="16579" y="24551"/>
                  </a:cubicBezTo>
                  <a:cubicBezTo>
                    <a:pt x="16613" y="24485"/>
                    <a:pt x="16679" y="24351"/>
                    <a:pt x="16713" y="24251"/>
                  </a:cubicBezTo>
                  <a:cubicBezTo>
                    <a:pt x="16779" y="24151"/>
                    <a:pt x="16813" y="24051"/>
                    <a:pt x="16879" y="23951"/>
                  </a:cubicBezTo>
                  <a:cubicBezTo>
                    <a:pt x="17447" y="22717"/>
                    <a:pt x="17947" y="21282"/>
                    <a:pt x="18381" y="19781"/>
                  </a:cubicBezTo>
                  <a:cubicBezTo>
                    <a:pt x="18447" y="19581"/>
                    <a:pt x="18514" y="19381"/>
                    <a:pt x="18547" y="19148"/>
                  </a:cubicBezTo>
                  <a:cubicBezTo>
                    <a:pt x="18647" y="18881"/>
                    <a:pt x="18714" y="18614"/>
                    <a:pt x="18781" y="18347"/>
                  </a:cubicBezTo>
                  <a:cubicBezTo>
                    <a:pt x="18814" y="18247"/>
                    <a:pt x="18814" y="18147"/>
                    <a:pt x="18848" y="18047"/>
                  </a:cubicBezTo>
                  <a:cubicBezTo>
                    <a:pt x="18881" y="17880"/>
                    <a:pt x="18948" y="17713"/>
                    <a:pt x="18981" y="17513"/>
                  </a:cubicBezTo>
                  <a:cubicBezTo>
                    <a:pt x="19014" y="17380"/>
                    <a:pt x="19048" y="17246"/>
                    <a:pt x="19081" y="17113"/>
                  </a:cubicBezTo>
                  <a:cubicBezTo>
                    <a:pt x="19181" y="16612"/>
                    <a:pt x="19315" y="16079"/>
                    <a:pt x="19415" y="15578"/>
                  </a:cubicBezTo>
                  <a:cubicBezTo>
                    <a:pt x="19448" y="15378"/>
                    <a:pt x="19481" y="15211"/>
                    <a:pt x="19515" y="15011"/>
                  </a:cubicBezTo>
                  <a:cubicBezTo>
                    <a:pt x="19548" y="14911"/>
                    <a:pt x="19548" y="14811"/>
                    <a:pt x="19581" y="14744"/>
                  </a:cubicBezTo>
                  <a:cubicBezTo>
                    <a:pt x="19615" y="14544"/>
                    <a:pt x="19648" y="14344"/>
                    <a:pt x="19681" y="14177"/>
                  </a:cubicBezTo>
                  <a:cubicBezTo>
                    <a:pt x="19715" y="14077"/>
                    <a:pt x="19715" y="13977"/>
                    <a:pt x="19748" y="13877"/>
                  </a:cubicBezTo>
                  <a:cubicBezTo>
                    <a:pt x="19848" y="13343"/>
                    <a:pt x="19915" y="12810"/>
                    <a:pt x="20015" y="12309"/>
                  </a:cubicBezTo>
                  <a:cubicBezTo>
                    <a:pt x="20382" y="10008"/>
                    <a:pt x="20615" y="7906"/>
                    <a:pt x="20749" y="6338"/>
                  </a:cubicBezTo>
                  <a:cubicBezTo>
                    <a:pt x="20849" y="5371"/>
                    <a:pt x="20882" y="4637"/>
                    <a:pt x="20882" y="4137"/>
                  </a:cubicBezTo>
                  <a:cubicBezTo>
                    <a:pt x="20916" y="2836"/>
                    <a:pt x="19048" y="1869"/>
                    <a:pt x="16980" y="1201"/>
                  </a:cubicBezTo>
                  <a:cubicBezTo>
                    <a:pt x="14478" y="401"/>
                    <a:pt x="11742" y="34"/>
                    <a:pt x="11742" y="34"/>
                  </a:cubicBezTo>
                  <a:cubicBezTo>
                    <a:pt x="11742" y="34"/>
                    <a:pt x="11477" y="1"/>
                    <a:pt x="11031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342017" y="1665438"/>
              <a:ext cx="472223" cy="650130"/>
            </a:xfrm>
            <a:custGeom>
              <a:avLst/>
              <a:gdLst/>
              <a:ahLst/>
              <a:cxnLst/>
              <a:rect l="l" t="t" r="r" b="b"/>
              <a:pathLst>
                <a:path w="23151" h="31873" extrusionOk="0">
                  <a:moveTo>
                    <a:pt x="3269" y="6955"/>
                  </a:moveTo>
                  <a:cubicBezTo>
                    <a:pt x="3903" y="8022"/>
                    <a:pt x="4771" y="8723"/>
                    <a:pt x="5805" y="9190"/>
                  </a:cubicBezTo>
                  <a:cubicBezTo>
                    <a:pt x="7054" y="9746"/>
                    <a:pt x="8509" y="9950"/>
                    <a:pt x="9965" y="9950"/>
                  </a:cubicBezTo>
                  <a:cubicBezTo>
                    <a:pt x="12436" y="9950"/>
                    <a:pt x="14910" y="9364"/>
                    <a:pt x="16379" y="8923"/>
                  </a:cubicBezTo>
                  <a:cubicBezTo>
                    <a:pt x="16779" y="8789"/>
                    <a:pt x="17113" y="8689"/>
                    <a:pt x="17380" y="8623"/>
                  </a:cubicBezTo>
                  <a:cubicBezTo>
                    <a:pt x="17580" y="8523"/>
                    <a:pt x="17746" y="8489"/>
                    <a:pt x="17780" y="8489"/>
                  </a:cubicBezTo>
                  <a:cubicBezTo>
                    <a:pt x="17780" y="8489"/>
                    <a:pt x="17746" y="8523"/>
                    <a:pt x="17746" y="8623"/>
                  </a:cubicBezTo>
                  <a:cubicBezTo>
                    <a:pt x="17613" y="9123"/>
                    <a:pt x="17246" y="10824"/>
                    <a:pt x="17279" y="11958"/>
                  </a:cubicBezTo>
                  <a:cubicBezTo>
                    <a:pt x="17313" y="12759"/>
                    <a:pt x="17580" y="13559"/>
                    <a:pt x="17813" y="14060"/>
                  </a:cubicBezTo>
                  <a:cubicBezTo>
                    <a:pt x="17947" y="14427"/>
                    <a:pt x="18080" y="14660"/>
                    <a:pt x="18080" y="14660"/>
                  </a:cubicBezTo>
                  <a:cubicBezTo>
                    <a:pt x="18080" y="14660"/>
                    <a:pt x="15745" y="23000"/>
                    <a:pt x="13277" y="25568"/>
                  </a:cubicBezTo>
                  <a:cubicBezTo>
                    <a:pt x="12976" y="25868"/>
                    <a:pt x="12643" y="26135"/>
                    <a:pt x="12309" y="26369"/>
                  </a:cubicBezTo>
                  <a:cubicBezTo>
                    <a:pt x="10675" y="27466"/>
                    <a:pt x="8725" y="27646"/>
                    <a:pt x="7619" y="27646"/>
                  </a:cubicBezTo>
                  <a:cubicBezTo>
                    <a:pt x="7078" y="27646"/>
                    <a:pt x="6739" y="27603"/>
                    <a:pt x="6739" y="27603"/>
                  </a:cubicBezTo>
                  <a:lnTo>
                    <a:pt x="6572" y="25368"/>
                  </a:lnTo>
                  <a:cubicBezTo>
                    <a:pt x="6056" y="25520"/>
                    <a:pt x="5568" y="25561"/>
                    <a:pt x="5189" y="25561"/>
                  </a:cubicBezTo>
                  <a:cubicBezTo>
                    <a:pt x="4735" y="25561"/>
                    <a:pt x="4437" y="25501"/>
                    <a:pt x="4437" y="25501"/>
                  </a:cubicBezTo>
                  <a:lnTo>
                    <a:pt x="3403" y="27369"/>
                  </a:lnTo>
                  <a:cubicBezTo>
                    <a:pt x="3336" y="27369"/>
                    <a:pt x="1168" y="27336"/>
                    <a:pt x="1001" y="24767"/>
                  </a:cubicBezTo>
                  <a:cubicBezTo>
                    <a:pt x="901" y="23100"/>
                    <a:pt x="1868" y="16261"/>
                    <a:pt x="2569" y="11558"/>
                  </a:cubicBezTo>
                  <a:cubicBezTo>
                    <a:pt x="2669" y="10824"/>
                    <a:pt x="2769" y="10157"/>
                    <a:pt x="2869" y="9557"/>
                  </a:cubicBezTo>
                  <a:cubicBezTo>
                    <a:pt x="3103" y="7989"/>
                    <a:pt x="3269" y="6955"/>
                    <a:pt x="3269" y="6955"/>
                  </a:cubicBezTo>
                  <a:close/>
                  <a:moveTo>
                    <a:pt x="8567" y="0"/>
                  </a:moveTo>
                  <a:cubicBezTo>
                    <a:pt x="7772" y="0"/>
                    <a:pt x="6943" y="121"/>
                    <a:pt x="6105" y="417"/>
                  </a:cubicBezTo>
                  <a:cubicBezTo>
                    <a:pt x="1502" y="2018"/>
                    <a:pt x="2836" y="5954"/>
                    <a:pt x="2836" y="5954"/>
                  </a:cubicBezTo>
                  <a:cubicBezTo>
                    <a:pt x="2836" y="5954"/>
                    <a:pt x="2102" y="6021"/>
                    <a:pt x="1301" y="7288"/>
                  </a:cubicBezTo>
                  <a:cubicBezTo>
                    <a:pt x="801" y="8056"/>
                    <a:pt x="1268" y="9090"/>
                    <a:pt x="1668" y="9757"/>
                  </a:cubicBezTo>
                  <a:cubicBezTo>
                    <a:pt x="1768" y="9924"/>
                    <a:pt x="1868" y="10057"/>
                    <a:pt x="1935" y="10157"/>
                  </a:cubicBezTo>
                  <a:cubicBezTo>
                    <a:pt x="1935" y="10257"/>
                    <a:pt x="1902" y="10357"/>
                    <a:pt x="1902" y="10424"/>
                  </a:cubicBezTo>
                  <a:cubicBezTo>
                    <a:pt x="1868" y="10524"/>
                    <a:pt x="1868" y="10591"/>
                    <a:pt x="1835" y="10691"/>
                  </a:cubicBezTo>
                  <a:cubicBezTo>
                    <a:pt x="1835" y="10724"/>
                    <a:pt x="1802" y="10791"/>
                    <a:pt x="1802" y="10858"/>
                  </a:cubicBezTo>
                  <a:cubicBezTo>
                    <a:pt x="1768" y="11024"/>
                    <a:pt x="1735" y="11224"/>
                    <a:pt x="1702" y="11425"/>
                  </a:cubicBezTo>
                  <a:cubicBezTo>
                    <a:pt x="1702" y="11458"/>
                    <a:pt x="1702" y="11491"/>
                    <a:pt x="1702" y="11558"/>
                  </a:cubicBezTo>
                  <a:cubicBezTo>
                    <a:pt x="1535" y="12592"/>
                    <a:pt x="1368" y="13626"/>
                    <a:pt x="1235" y="14627"/>
                  </a:cubicBezTo>
                  <a:cubicBezTo>
                    <a:pt x="1035" y="16028"/>
                    <a:pt x="868" y="17329"/>
                    <a:pt x="701" y="18563"/>
                  </a:cubicBezTo>
                  <a:cubicBezTo>
                    <a:pt x="668" y="18797"/>
                    <a:pt x="634" y="19063"/>
                    <a:pt x="601" y="19297"/>
                  </a:cubicBezTo>
                  <a:cubicBezTo>
                    <a:pt x="568" y="19731"/>
                    <a:pt x="501" y="20164"/>
                    <a:pt x="467" y="20598"/>
                  </a:cubicBezTo>
                  <a:cubicBezTo>
                    <a:pt x="434" y="20931"/>
                    <a:pt x="367" y="21298"/>
                    <a:pt x="334" y="21632"/>
                  </a:cubicBezTo>
                  <a:cubicBezTo>
                    <a:pt x="334" y="21765"/>
                    <a:pt x="334" y="21865"/>
                    <a:pt x="301" y="21999"/>
                  </a:cubicBezTo>
                  <a:cubicBezTo>
                    <a:pt x="301" y="22166"/>
                    <a:pt x="267" y="22332"/>
                    <a:pt x="267" y="22499"/>
                  </a:cubicBezTo>
                  <a:cubicBezTo>
                    <a:pt x="0" y="25802"/>
                    <a:pt x="67" y="28203"/>
                    <a:pt x="801" y="29471"/>
                  </a:cubicBezTo>
                  <a:cubicBezTo>
                    <a:pt x="934" y="29704"/>
                    <a:pt x="1101" y="29904"/>
                    <a:pt x="1268" y="30071"/>
                  </a:cubicBezTo>
                  <a:cubicBezTo>
                    <a:pt x="2202" y="30805"/>
                    <a:pt x="4337" y="31606"/>
                    <a:pt x="6805" y="31806"/>
                  </a:cubicBezTo>
                  <a:cubicBezTo>
                    <a:pt x="7005" y="31839"/>
                    <a:pt x="7239" y="31839"/>
                    <a:pt x="7439" y="31839"/>
                  </a:cubicBezTo>
                  <a:cubicBezTo>
                    <a:pt x="7573" y="31873"/>
                    <a:pt x="7673" y="31873"/>
                    <a:pt x="7806" y="31873"/>
                  </a:cubicBezTo>
                  <a:cubicBezTo>
                    <a:pt x="8340" y="31873"/>
                    <a:pt x="8907" y="31873"/>
                    <a:pt x="9441" y="31806"/>
                  </a:cubicBezTo>
                  <a:cubicBezTo>
                    <a:pt x="9607" y="31773"/>
                    <a:pt x="9741" y="31773"/>
                    <a:pt x="9908" y="31739"/>
                  </a:cubicBezTo>
                  <a:cubicBezTo>
                    <a:pt x="10308" y="31706"/>
                    <a:pt x="10708" y="31606"/>
                    <a:pt x="11108" y="31506"/>
                  </a:cubicBezTo>
                  <a:cubicBezTo>
                    <a:pt x="11208" y="31472"/>
                    <a:pt x="11309" y="31439"/>
                    <a:pt x="11409" y="31406"/>
                  </a:cubicBezTo>
                  <a:cubicBezTo>
                    <a:pt x="11475" y="31406"/>
                    <a:pt x="11542" y="31406"/>
                    <a:pt x="11575" y="31372"/>
                  </a:cubicBezTo>
                  <a:cubicBezTo>
                    <a:pt x="11642" y="31339"/>
                    <a:pt x="11709" y="31339"/>
                    <a:pt x="11776" y="31305"/>
                  </a:cubicBezTo>
                  <a:cubicBezTo>
                    <a:pt x="12343" y="31105"/>
                    <a:pt x="12910" y="30872"/>
                    <a:pt x="13443" y="30538"/>
                  </a:cubicBezTo>
                  <a:cubicBezTo>
                    <a:pt x="13610" y="30438"/>
                    <a:pt x="13744" y="30338"/>
                    <a:pt x="13910" y="30238"/>
                  </a:cubicBezTo>
                  <a:cubicBezTo>
                    <a:pt x="14277" y="30005"/>
                    <a:pt x="14611" y="29704"/>
                    <a:pt x="14944" y="29371"/>
                  </a:cubicBezTo>
                  <a:cubicBezTo>
                    <a:pt x="15078" y="29237"/>
                    <a:pt x="15178" y="29104"/>
                    <a:pt x="15311" y="28937"/>
                  </a:cubicBezTo>
                  <a:cubicBezTo>
                    <a:pt x="15445" y="28804"/>
                    <a:pt x="15545" y="28637"/>
                    <a:pt x="15678" y="28470"/>
                  </a:cubicBezTo>
                  <a:cubicBezTo>
                    <a:pt x="15845" y="28237"/>
                    <a:pt x="16012" y="27970"/>
                    <a:pt x="16179" y="27703"/>
                  </a:cubicBezTo>
                  <a:cubicBezTo>
                    <a:pt x="16212" y="27603"/>
                    <a:pt x="16279" y="27503"/>
                    <a:pt x="16345" y="27403"/>
                  </a:cubicBezTo>
                  <a:cubicBezTo>
                    <a:pt x="16379" y="27303"/>
                    <a:pt x="16446" y="27203"/>
                    <a:pt x="16479" y="27102"/>
                  </a:cubicBezTo>
                  <a:cubicBezTo>
                    <a:pt x="16546" y="27002"/>
                    <a:pt x="16612" y="26902"/>
                    <a:pt x="16646" y="26802"/>
                  </a:cubicBezTo>
                  <a:cubicBezTo>
                    <a:pt x="16712" y="26702"/>
                    <a:pt x="16746" y="26602"/>
                    <a:pt x="16812" y="26502"/>
                  </a:cubicBezTo>
                  <a:cubicBezTo>
                    <a:pt x="17380" y="25268"/>
                    <a:pt x="17880" y="23833"/>
                    <a:pt x="18314" y="22332"/>
                  </a:cubicBezTo>
                  <a:cubicBezTo>
                    <a:pt x="18380" y="22132"/>
                    <a:pt x="18447" y="21899"/>
                    <a:pt x="18480" y="21699"/>
                  </a:cubicBezTo>
                  <a:cubicBezTo>
                    <a:pt x="18580" y="21432"/>
                    <a:pt x="18647" y="21165"/>
                    <a:pt x="18714" y="20898"/>
                  </a:cubicBezTo>
                  <a:cubicBezTo>
                    <a:pt x="18747" y="20798"/>
                    <a:pt x="18747" y="20698"/>
                    <a:pt x="18781" y="20598"/>
                  </a:cubicBezTo>
                  <a:cubicBezTo>
                    <a:pt x="18814" y="20431"/>
                    <a:pt x="18881" y="20264"/>
                    <a:pt x="18914" y="20064"/>
                  </a:cubicBezTo>
                  <a:cubicBezTo>
                    <a:pt x="18947" y="19931"/>
                    <a:pt x="18981" y="19797"/>
                    <a:pt x="19014" y="19664"/>
                  </a:cubicBezTo>
                  <a:cubicBezTo>
                    <a:pt x="19114" y="19163"/>
                    <a:pt x="19248" y="18630"/>
                    <a:pt x="19348" y="18129"/>
                  </a:cubicBezTo>
                  <a:cubicBezTo>
                    <a:pt x="19381" y="17929"/>
                    <a:pt x="19414" y="17762"/>
                    <a:pt x="19448" y="17562"/>
                  </a:cubicBezTo>
                  <a:cubicBezTo>
                    <a:pt x="19481" y="17462"/>
                    <a:pt x="19481" y="17362"/>
                    <a:pt x="19514" y="17262"/>
                  </a:cubicBezTo>
                  <a:cubicBezTo>
                    <a:pt x="19548" y="17095"/>
                    <a:pt x="19581" y="16895"/>
                    <a:pt x="19614" y="16728"/>
                  </a:cubicBezTo>
                  <a:cubicBezTo>
                    <a:pt x="19648" y="16628"/>
                    <a:pt x="19648" y="16528"/>
                    <a:pt x="19681" y="16428"/>
                  </a:cubicBezTo>
                  <a:cubicBezTo>
                    <a:pt x="19715" y="16395"/>
                    <a:pt x="19781" y="16295"/>
                    <a:pt x="19881" y="16128"/>
                  </a:cubicBezTo>
                  <a:cubicBezTo>
                    <a:pt x="20081" y="15894"/>
                    <a:pt x="20315" y="15561"/>
                    <a:pt x="20582" y="15127"/>
                  </a:cubicBezTo>
                  <a:cubicBezTo>
                    <a:pt x="21416" y="13860"/>
                    <a:pt x="22483" y="11825"/>
                    <a:pt x="22917" y="9457"/>
                  </a:cubicBezTo>
                  <a:cubicBezTo>
                    <a:pt x="22984" y="9190"/>
                    <a:pt x="23017" y="8889"/>
                    <a:pt x="23050" y="8623"/>
                  </a:cubicBezTo>
                  <a:cubicBezTo>
                    <a:pt x="23117" y="8122"/>
                    <a:pt x="23150" y="7622"/>
                    <a:pt x="23117" y="7155"/>
                  </a:cubicBezTo>
                  <a:cubicBezTo>
                    <a:pt x="23117" y="6855"/>
                    <a:pt x="23117" y="6554"/>
                    <a:pt x="23084" y="6221"/>
                  </a:cubicBezTo>
                  <a:cubicBezTo>
                    <a:pt x="22712" y="2880"/>
                    <a:pt x="19739" y="2242"/>
                    <a:pt x="17524" y="2242"/>
                  </a:cubicBezTo>
                  <a:cubicBezTo>
                    <a:pt x="16157" y="2242"/>
                    <a:pt x="15078" y="2485"/>
                    <a:pt x="15078" y="2485"/>
                  </a:cubicBezTo>
                  <a:cubicBezTo>
                    <a:pt x="15078" y="2485"/>
                    <a:pt x="12168" y="0"/>
                    <a:pt x="8567" y="0"/>
                  </a:cubicBezTo>
                  <a:close/>
                </a:path>
              </a:pathLst>
            </a:custGeom>
            <a:solidFill>
              <a:srgbClr val="7A47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4418891" y="2174004"/>
              <a:ext cx="86445" cy="17664"/>
            </a:xfrm>
            <a:custGeom>
              <a:avLst/>
              <a:gdLst/>
              <a:ahLst/>
              <a:cxnLst/>
              <a:rect l="l" t="t" r="r" b="b"/>
              <a:pathLst>
                <a:path w="4238" h="866" extrusionOk="0">
                  <a:moveTo>
                    <a:pt x="4237" y="0"/>
                  </a:moveTo>
                  <a:cubicBezTo>
                    <a:pt x="3356" y="294"/>
                    <a:pt x="2570" y="389"/>
                    <a:pt x="1922" y="389"/>
                  </a:cubicBezTo>
                  <a:cubicBezTo>
                    <a:pt x="729" y="389"/>
                    <a:pt x="1" y="67"/>
                    <a:pt x="1" y="67"/>
                  </a:cubicBezTo>
                  <a:lnTo>
                    <a:pt x="1" y="67"/>
                  </a:lnTo>
                  <a:cubicBezTo>
                    <a:pt x="196" y="664"/>
                    <a:pt x="713" y="865"/>
                    <a:pt x="1322" y="865"/>
                  </a:cubicBezTo>
                  <a:cubicBezTo>
                    <a:pt x="2583" y="865"/>
                    <a:pt x="4237" y="0"/>
                    <a:pt x="4237" y="0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4419585" y="1961044"/>
              <a:ext cx="59887" cy="154817"/>
            </a:xfrm>
            <a:custGeom>
              <a:avLst/>
              <a:gdLst/>
              <a:ahLst/>
              <a:cxnLst/>
              <a:rect l="l" t="t" r="r" b="b"/>
              <a:pathLst>
                <a:path w="2936" h="7590" extrusionOk="0">
                  <a:moveTo>
                    <a:pt x="2936" y="0"/>
                  </a:moveTo>
                  <a:cubicBezTo>
                    <a:pt x="2935" y="1"/>
                    <a:pt x="1034" y="2936"/>
                    <a:pt x="0" y="7139"/>
                  </a:cubicBezTo>
                  <a:cubicBezTo>
                    <a:pt x="0" y="7139"/>
                    <a:pt x="325" y="7590"/>
                    <a:pt x="1160" y="7590"/>
                  </a:cubicBezTo>
                  <a:cubicBezTo>
                    <a:pt x="1460" y="7590"/>
                    <a:pt x="1827" y="7531"/>
                    <a:pt x="2268" y="7372"/>
                  </a:cubicBezTo>
                  <a:cubicBezTo>
                    <a:pt x="2268" y="7372"/>
                    <a:pt x="1068" y="7339"/>
                    <a:pt x="601" y="6872"/>
                  </a:cubicBezTo>
                  <a:cubicBezTo>
                    <a:pt x="601" y="6872"/>
                    <a:pt x="1101" y="4270"/>
                    <a:pt x="2936" y="0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4412099" y="2088951"/>
              <a:ext cx="159916" cy="74288"/>
            </a:xfrm>
            <a:custGeom>
              <a:avLst/>
              <a:gdLst/>
              <a:ahLst/>
              <a:cxnLst/>
              <a:rect l="l" t="t" r="r" b="b"/>
              <a:pathLst>
                <a:path w="7840" h="3642" extrusionOk="0">
                  <a:moveTo>
                    <a:pt x="7839" y="1"/>
                  </a:moveTo>
                  <a:cubicBezTo>
                    <a:pt x="5659" y="2542"/>
                    <a:pt x="3546" y="3126"/>
                    <a:pt x="2065" y="3126"/>
                  </a:cubicBezTo>
                  <a:cubicBezTo>
                    <a:pt x="804" y="3126"/>
                    <a:pt x="0" y="2703"/>
                    <a:pt x="0" y="2703"/>
                  </a:cubicBezTo>
                  <a:lnTo>
                    <a:pt x="0" y="2703"/>
                  </a:lnTo>
                  <a:cubicBezTo>
                    <a:pt x="865" y="3376"/>
                    <a:pt x="1716" y="3641"/>
                    <a:pt x="2521" y="3641"/>
                  </a:cubicBezTo>
                  <a:cubicBezTo>
                    <a:pt x="5502" y="3641"/>
                    <a:pt x="7839" y="1"/>
                    <a:pt x="7839" y="1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4562666" y="2078059"/>
              <a:ext cx="22947" cy="19826"/>
            </a:xfrm>
            <a:custGeom>
              <a:avLst/>
              <a:gdLst/>
              <a:ahLst/>
              <a:cxnLst/>
              <a:rect l="l" t="t" r="r" b="b"/>
              <a:pathLst>
                <a:path w="1125" h="972" extrusionOk="0">
                  <a:moveTo>
                    <a:pt x="157" y="1"/>
                  </a:moveTo>
                  <a:cubicBezTo>
                    <a:pt x="157" y="1"/>
                    <a:pt x="1" y="971"/>
                    <a:pt x="1022" y="971"/>
                  </a:cubicBezTo>
                  <a:cubicBezTo>
                    <a:pt x="1055" y="971"/>
                    <a:pt x="1089" y="970"/>
                    <a:pt x="1124" y="968"/>
                  </a:cubicBezTo>
                  <a:cubicBezTo>
                    <a:pt x="1124" y="968"/>
                    <a:pt x="390" y="601"/>
                    <a:pt x="157" y="1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4395089" y="1898448"/>
              <a:ext cx="74859" cy="51055"/>
            </a:xfrm>
            <a:custGeom>
              <a:avLst/>
              <a:gdLst/>
              <a:ahLst/>
              <a:cxnLst/>
              <a:rect l="l" t="t" r="r" b="b"/>
              <a:pathLst>
                <a:path w="3670" h="2503" extrusionOk="0">
                  <a:moveTo>
                    <a:pt x="2141" y="0"/>
                  </a:moveTo>
                  <a:cubicBezTo>
                    <a:pt x="985" y="0"/>
                    <a:pt x="0" y="2035"/>
                    <a:pt x="0" y="2035"/>
                  </a:cubicBezTo>
                  <a:cubicBezTo>
                    <a:pt x="0" y="2035"/>
                    <a:pt x="1139" y="734"/>
                    <a:pt x="2131" y="734"/>
                  </a:cubicBezTo>
                  <a:cubicBezTo>
                    <a:pt x="2144" y="734"/>
                    <a:pt x="2156" y="734"/>
                    <a:pt x="2169" y="734"/>
                  </a:cubicBezTo>
                  <a:cubicBezTo>
                    <a:pt x="2869" y="734"/>
                    <a:pt x="3670" y="2502"/>
                    <a:pt x="3670" y="2502"/>
                  </a:cubicBezTo>
                  <a:cubicBezTo>
                    <a:pt x="3670" y="2502"/>
                    <a:pt x="3303" y="34"/>
                    <a:pt x="2169" y="1"/>
                  </a:cubicBezTo>
                  <a:cubicBezTo>
                    <a:pt x="2159" y="0"/>
                    <a:pt x="2150" y="0"/>
                    <a:pt x="2141" y="0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4416281" y="1950438"/>
              <a:ext cx="24987" cy="35818"/>
            </a:xfrm>
            <a:custGeom>
              <a:avLst/>
              <a:gdLst/>
              <a:ahLst/>
              <a:cxnLst/>
              <a:rect l="l" t="t" r="r" b="b"/>
              <a:pathLst>
                <a:path w="1225" h="1756" extrusionOk="0">
                  <a:moveTo>
                    <a:pt x="639" y="1"/>
                  </a:moveTo>
                  <a:cubicBezTo>
                    <a:pt x="1" y="1"/>
                    <a:pt x="59" y="1723"/>
                    <a:pt x="562" y="1755"/>
                  </a:cubicBezTo>
                  <a:cubicBezTo>
                    <a:pt x="568" y="1755"/>
                    <a:pt x="574" y="1755"/>
                    <a:pt x="579" y="1755"/>
                  </a:cubicBezTo>
                  <a:cubicBezTo>
                    <a:pt x="1131" y="1755"/>
                    <a:pt x="1225" y="119"/>
                    <a:pt x="763" y="20"/>
                  </a:cubicBezTo>
                  <a:cubicBezTo>
                    <a:pt x="719" y="7"/>
                    <a:pt x="678" y="1"/>
                    <a:pt x="639" y="1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4414812" y="1947726"/>
              <a:ext cx="29964" cy="16053"/>
            </a:xfrm>
            <a:custGeom>
              <a:avLst/>
              <a:gdLst/>
              <a:ahLst/>
              <a:cxnLst/>
              <a:rect l="l" t="t" r="r" b="b"/>
              <a:pathLst>
                <a:path w="1469" h="787" extrusionOk="0">
                  <a:moveTo>
                    <a:pt x="758" y="1"/>
                  </a:moveTo>
                  <a:cubicBezTo>
                    <a:pt x="552" y="1"/>
                    <a:pt x="300" y="144"/>
                    <a:pt x="1" y="553"/>
                  </a:cubicBezTo>
                  <a:cubicBezTo>
                    <a:pt x="1" y="553"/>
                    <a:pt x="306" y="218"/>
                    <a:pt x="683" y="218"/>
                  </a:cubicBezTo>
                  <a:cubicBezTo>
                    <a:pt x="700" y="218"/>
                    <a:pt x="717" y="218"/>
                    <a:pt x="735" y="220"/>
                  </a:cubicBezTo>
                  <a:cubicBezTo>
                    <a:pt x="1135" y="253"/>
                    <a:pt x="1468" y="787"/>
                    <a:pt x="1468" y="787"/>
                  </a:cubicBezTo>
                  <a:cubicBezTo>
                    <a:pt x="1468" y="787"/>
                    <a:pt x="1239" y="1"/>
                    <a:pt x="758" y="1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4531847" y="1914357"/>
              <a:ext cx="80305" cy="56236"/>
            </a:xfrm>
            <a:custGeom>
              <a:avLst/>
              <a:gdLst/>
              <a:ahLst/>
              <a:cxnLst/>
              <a:rect l="l" t="t" r="r" b="b"/>
              <a:pathLst>
                <a:path w="3937" h="2757" extrusionOk="0">
                  <a:moveTo>
                    <a:pt x="2085" y="1"/>
                  </a:moveTo>
                  <a:cubicBezTo>
                    <a:pt x="961" y="1"/>
                    <a:pt x="0" y="2223"/>
                    <a:pt x="0" y="2223"/>
                  </a:cubicBezTo>
                  <a:cubicBezTo>
                    <a:pt x="0" y="2223"/>
                    <a:pt x="1182" y="804"/>
                    <a:pt x="1933" y="804"/>
                  </a:cubicBezTo>
                  <a:cubicBezTo>
                    <a:pt x="1980" y="804"/>
                    <a:pt x="2025" y="810"/>
                    <a:pt x="2068" y="822"/>
                  </a:cubicBezTo>
                  <a:cubicBezTo>
                    <a:pt x="3102" y="1055"/>
                    <a:pt x="3936" y="2756"/>
                    <a:pt x="3936" y="2756"/>
                  </a:cubicBezTo>
                  <a:cubicBezTo>
                    <a:pt x="3936" y="2756"/>
                    <a:pt x="3469" y="321"/>
                    <a:pt x="2268" y="21"/>
                  </a:cubicBezTo>
                  <a:cubicBezTo>
                    <a:pt x="2207" y="7"/>
                    <a:pt x="2146" y="1"/>
                    <a:pt x="2085" y="1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4552366" y="1965940"/>
              <a:ext cx="30249" cy="42835"/>
            </a:xfrm>
            <a:custGeom>
              <a:avLst/>
              <a:gdLst/>
              <a:ahLst/>
              <a:cxnLst/>
              <a:rect l="l" t="t" r="r" b="b"/>
              <a:pathLst>
                <a:path w="1483" h="2100" extrusionOk="0">
                  <a:moveTo>
                    <a:pt x="806" y="0"/>
                  </a:moveTo>
                  <a:cubicBezTo>
                    <a:pt x="52" y="0"/>
                    <a:pt x="0" y="2033"/>
                    <a:pt x="595" y="2095"/>
                  </a:cubicBezTo>
                  <a:cubicBezTo>
                    <a:pt x="612" y="2098"/>
                    <a:pt x="628" y="2099"/>
                    <a:pt x="643" y="2099"/>
                  </a:cubicBezTo>
                  <a:cubicBezTo>
                    <a:pt x="1273" y="2099"/>
                    <a:pt x="1483" y="190"/>
                    <a:pt x="962" y="27"/>
                  </a:cubicBezTo>
                  <a:cubicBezTo>
                    <a:pt x="907" y="9"/>
                    <a:pt x="855" y="0"/>
                    <a:pt x="806" y="0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550898" y="1962839"/>
              <a:ext cx="34717" cy="19990"/>
            </a:xfrm>
            <a:custGeom>
              <a:avLst/>
              <a:gdLst/>
              <a:ahLst/>
              <a:cxnLst/>
              <a:rect l="l" t="t" r="r" b="b"/>
              <a:pathLst>
                <a:path w="1702" h="980" extrusionOk="0">
                  <a:moveTo>
                    <a:pt x="898" y="0"/>
                  </a:moveTo>
                  <a:cubicBezTo>
                    <a:pt x="662" y="0"/>
                    <a:pt x="366" y="161"/>
                    <a:pt x="0" y="613"/>
                  </a:cubicBezTo>
                  <a:cubicBezTo>
                    <a:pt x="0" y="613"/>
                    <a:pt x="370" y="272"/>
                    <a:pt x="794" y="272"/>
                  </a:cubicBezTo>
                  <a:cubicBezTo>
                    <a:pt x="829" y="272"/>
                    <a:pt x="865" y="274"/>
                    <a:pt x="901" y="279"/>
                  </a:cubicBezTo>
                  <a:cubicBezTo>
                    <a:pt x="1368" y="313"/>
                    <a:pt x="1701" y="980"/>
                    <a:pt x="1701" y="980"/>
                  </a:cubicBezTo>
                  <a:cubicBezTo>
                    <a:pt x="1701" y="980"/>
                    <a:pt x="1482" y="0"/>
                    <a:pt x="898" y="0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4685596" y="1987234"/>
              <a:ext cx="146984" cy="187473"/>
            </a:xfrm>
            <a:custGeom>
              <a:avLst/>
              <a:gdLst/>
              <a:ahLst/>
              <a:cxnLst/>
              <a:rect l="l" t="t" r="r" b="b"/>
              <a:pathLst>
                <a:path w="7206" h="9191" extrusionOk="0">
                  <a:moveTo>
                    <a:pt x="4691" y="1"/>
                  </a:moveTo>
                  <a:cubicBezTo>
                    <a:pt x="3299" y="1"/>
                    <a:pt x="2302" y="851"/>
                    <a:pt x="2302" y="851"/>
                  </a:cubicBezTo>
                  <a:lnTo>
                    <a:pt x="1" y="9191"/>
                  </a:lnTo>
                  <a:cubicBezTo>
                    <a:pt x="6205" y="7723"/>
                    <a:pt x="7206" y="484"/>
                    <a:pt x="5438" y="84"/>
                  </a:cubicBezTo>
                  <a:cubicBezTo>
                    <a:pt x="5179" y="26"/>
                    <a:pt x="4929" y="1"/>
                    <a:pt x="4691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4714865" y="2010037"/>
              <a:ext cx="80978" cy="111595"/>
            </a:xfrm>
            <a:custGeom>
              <a:avLst/>
              <a:gdLst/>
              <a:ahLst/>
              <a:cxnLst/>
              <a:rect l="l" t="t" r="r" b="b"/>
              <a:pathLst>
                <a:path w="3970" h="5471" extrusionOk="0">
                  <a:moveTo>
                    <a:pt x="3970" y="0"/>
                  </a:moveTo>
                  <a:cubicBezTo>
                    <a:pt x="3970" y="0"/>
                    <a:pt x="2535" y="0"/>
                    <a:pt x="934" y="2669"/>
                  </a:cubicBezTo>
                  <a:cubicBezTo>
                    <a:pt x="934" y="2669"/>
                    <a:pt x="1334" y="3136"/>
                    <a:pt x="1535" y="3836"/>
                  </a:cubicBezTo>
                  <a:cubicBezTo>
                    <a:pt x="1768" y="4503"/>
                    <a:pt x="0" y="5471"/>
                    <a:pt x="0" y="5471"/>
                  </a:cubicBezTo>
                  <a:cubicBezTo>
                    <a:pt x="0" y="5471"/>
                    <a:pt x="1568" y="5104"/>
                    <a:pt x="1902" y="4170"/>
                  </a:cubicBezTo>
                  <a:cubicBezTo>
                    <a:pt x="2202" y="3469"/>
                    <a:pt x="1535" y="2469"/>
                    <a:pt x="1535" y="2469"/>
                  </a:cubicBezTo>
                  <a:cubicBezTo>
                    <a:pt x="1535" y="2469"/>
                    <a:pt x="2302" y="801"/>
                    <a:pt x="3970" y="0"/>
                  </a:cubicBezTo>
                  <a:close/>
                </a:path>
              </a:pathLst>
            </a:custGeom>
            <a:solidFill>
              <a:srgbClr val="4F3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4861822" y="2509425"/>
              <a:ext cx="731454" cy="1571750"/>
            </a:xfrm>
            <a:custGeom>
              <a:avLst/>
              <a:gdLst/>
              <a:ahLst/>
              <a:cxnLst/>
              <a:rect l="l" t="t" r="r" b="b"/>
              <a:pathLst>
                <a:path w="35860" h="77056" extrusionOk="0">
                  <a:moveTo>
                    <a:pt x="16779" y="0"/>
                  </a:moveTo>
                  <a:cubicBezTo>
                    <a:pt x="8606" y="6138"/>
                    <a:pt x="8273" y="24618"/>
                    <a:pt x="8273" y="24618"/>
                  </a:cubicBezTo>
                  <a:lnTo>
                    <a:pt x="11875" y="35192"/>
                  </a:lnTo>
                  <a:lnTo>
                    <a:pt x="18347" y="54106"/>
                  </a:lnTo>
                  <a:lnTo>
                    <a:pt x="16912" y="55040"/>
                  </a:lnTo>
                  <a:lnTo>
                    <a:pt x="734" y="65647"/>
                  </a:lnTo>
                  <a:cubicBezTo>
                    <a:pt x="34" y="68016"/>
                    <a:pt x="0" y="69950"/>
                    <a:pt x="367" y="71518"/>
                  </a:cubicBezTo>
                  <a:cubicBezTo>
                    <a:pt x="1268" y="75521"/>
                    <a:pt x="4637" y="77056"/>
                    <a:pt x="4637" y="77056"/>
                  </a:cubicBezTo>
                  <a:cubicBezTo>
                    <a:pt x="4637" y="77056"/>
                    <a:pt x="35859" y="64880"/>
                    <a:pt x="35592" y="63713"/>
                  </a:cubicBezTo>
                  <a:cubicBezTo>
                    <a:pt x="35559" y="63646"/>
                    <a:pt x="35526" y="63412"/>
                    <a:pt x="35392" y="63046"/>
                  </a:cubicBezTo>
                  <a:cubicBezTo>
                    <a:pt x="33591" y="56441"/>
                    <a:pt x="18514" y="3870"/>
                    <a:pt x="18380" y="3436"/>
                  </a:cubicBezTo>
                  <a:lnTo>
                    <a:pt x="18380" y="3436"/>
                  </a:lnTo>
                  <a:cubicBezTo>
                    <a:pt x="18421" y="3456"/>
                    <a:pt x="18830" y="3698"/>
                    <a:pt x="19101" y="3698"/>
                  </a:cubicBezTo>
                  <a:cubicBezTo>
                    <a:pt x="19276" y="3698"/>
                    <a:pt x="19393" y="3597"/>
                    <a:pt x="19314" y="3269"/>
                  </a:cubicBezTo>
                  <a:cubicBezTo>
                    <a:pt x="19114" y="2402"/>
                    <a:pt x="17646" y="1735"/>
                    <a:pt x="17646" y="1735"/>
                  </a:cubicBezTo>
                  <a:lnTo>
                    <a:pt x="17646" y="1735"/>
                  </a:lnTo>
                  <a:cubicBezTo>
                    <a:pt x="17646" y="1735"/>
                    <a:pt x="17729" y="1747"/>
                    <a:pt x="17849" y="1747"/>
                  </a:cubicBezTo>
                  <a:cubicBezTo>
                    <a:pt x="18174" y="1747"/>
                    <a:pt x="18771" y="1658"/>
                    <a:pt x="18747" y="1001"/>
                  </a:cubicBezTo>
                  <a:cubicBezTo>
                    <a:pt x="18747" y="134"/>
                    <a:pt x="16779" y="0"/>
                    <a:pt x="16779" y="0"/>
                  </a:cubicBez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5104030" y="3227218"/>
              <a:ext cx="349756" cy="471529"/>
            </a:xfrm>
            <a:custGeom>
              <a:avLst/>
              <a:gdLst/>
              <a:ahLst/>
              <a:cxnLst/>
              <a:rect l="l" t="t" r="r" b="b"/>
              <a:pathLst>
                <a:path w="17147" h="23117" extrusionOk="0">
                  <a:moveTo>
                    <a:pt x="0" y="0"/>
                  </a:moveTo>
                  <a:lnTo>
                    <a:pt x="6472" y="18914"/>
                  </a:lnTo>
                  <a:lnTo>
                    <a:pt x="5037" y="19848"/>
                  </a:lnTo>
                  <a:cubicBezTo>
                    <a:pt x="5554" y="19805"/>
                    <a:pt x="6059" y="19784"/>
                    <a:pt x="6551" y="19784"/>
                  </a:cubicBezTo>
                  <a:cubicBezTo>
                    <a:pt x="12895" y="19784"/>
                    <a:pt x="17146" y="23117"/>
                    <a:pt x="17146" y="23117"/>
                  </a:cubicBezTo>
                  <a:cubicBezTo>
                    <a:pt x="14544" y="18680"/>
                    <a:pt x="8707" y="18480"/>
                    <a:pt x="8707" y="184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869307" y="3795322"/>
              <a:ext cx="723968" cy="285789"/>
            </a:xfrm>
            <a:custGeom>
              <a:avLst/>
              <a:gdLst/>
              <a:ahLst/>
              <a:cxnLst/>
              <a:rect l="l" t="t" r="r" b="b"/>
              <a:pathLst>
                <a:path w="35493" h="14011" extrusionOk="0">
                  <a:moveTo>
                    <a:pt x="35025" y="1"/>
                  </a:moveTo>
                  <a:lnTo>
                    <a:pt x="0" y="8473"/>
                  </a:lnTo>
                  <a:cubicBezTo>
                    <a:pt x="901" y="12476"/>
                    <a:pt x="4270" y="14011"/>
                    <a:pt x="4270" y="14011"/>
                  </a:cubicBezTo>
                  <a:cubicBezTo>
                    <a:pt x="4270" y="14011"/>
                    <a:pt x="35492" y="1835"/>
                    <a:pt x="35225" y="668"/>
                  </a:cubicBezTo>
                  <a:cubicBezTo>
                    <a:pt x="35192" y="601"/>
                    <a:pt x="35159" y="367"/>
                    <a:pt x="35025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4776095" y="3868097"/>
              <a:ext cx="240201" cy="221864"/>
            </a:xfrm>
            <a:custGeom>
              <a:avLst/>
              <a:gdLst/>
              <a:ahLst/>
              <a:cxnLst/>
              <a:rect l="l" t="t" r="r" b="b"/>
              <a:pathLst>
                <a:path w="11776" h="10877" extrusionOk="0">
                  <a:moveTo>
                    <a:pt x="5827" y="0"/>
                  </a:moveTo>
                  <a:cubicBezTo>
                    <a:pt x="5531" y="0"/>
                    <a:pt x="934" y="2137"/>
                    <a:pt x="934" y="2137"/>
                  </a:cubicBezTo>
                  <a:cubicBezTo>
                    <a:pt x="934" y="2137"/>
                    <a:pt x="0" y="6073"/>
                    <a:pt x="1501" y="8141"/>
                  </a:cubicBezTo>
                  <a:cubicBezTo>
                    <a:pt x="2969" y="10242"/>
                    <a:pt x="4437" y="10876"/>
                    <a:pt x="4437" y="10876"/>
                  </a:cubicBezTo>
                  <a:lnTo>
                    <a:pt x="9407" y="9509"/>
                  </a:lnTo>
                  <a:cubicBezTo>
                    <a:pt x="9407" y="9509"/>
                    <a:pt x="11775" y="1936"/>
                    <a:pt x="5838" y="2"/>
                  </a:cubicBezTo>
                  <a:cubicBezTo>
                    <a:pt x="5835" y="1"/>
                    <a:pt x="5832" y="0"/>
                    <a:pt x="582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4308281" y="3898732"/>
              <a:ext cx="588284" cy="421963"/>
            </a:xfrm>
            <a:custGeom>
              <a:avLst/>
              <a:gdLst/>
              <a:ahLst/>
              <a:cxnLst/>
              <a:rect l="l" t="t" r="r" b="b"/>
              <a:pathLst>
                <a:path w="28841" h="20687" extrusionOk="0">
                  <a:moveTo>
                    <a:pt x="10759" y="4940"/>
                  </a:moveTo>
                  <a:lnTo>
                    <a:pt x="10759" y="4940"/>
                  </a:lnTo>
                  <a:cubicBezTo>
                    <a:pt x="10646" y="5046"/>
                    <a:pt x="9419" y="5776"/>
                    <a:pt x="8192" y="6539"/>
                  </a:cubicBezTo>
                  <a:cubicBezTo>
                    <a:pt x="7459" y="6972"/>
                    <a:pt x="6758" y="7439"/>
                    <a:pt x="6258" y="7773"/>
                  </a:cubicBezTo>
                  <a:cubicBezTo>
                    <a:pt x="6992" y="6405"/>
                    <a:pt x="7625" y="5104"/>
                    <a:pt x="7625" y="5104"/>
                  </a:cubicBezTo>
                  <a:lnTo>
                    <a:pt x="10759" y="4940"/>
                  </a:lnTo>
                  <a:close/>
                  <a:moveTo>
                    <a:pt x="13696" y="1"/>
                  </a:moveTo>
                  <a:cubicBezTo>
                    <a:pt x="13329" y="1"/>
                    <a:pt x="6324" y="2269"/>
                    <a:pt x="5991" y="2369"/>
                  </a:cubicBezTo>
                  <a:cubicBezTo>
                    <a:pt x="5691" y="2469"/>
                    <a:pt x="2889" y="8740"/>
                    <a:pt x="2255" y="10508"/>
                  </a:cubicBezTo>
                  <a:cubicBezTo>
                    <a:pt x="2188" y="10742"/>
                    <a:pt x="2121" y="10909"/>
                    <a:pt x="2121" y="10942"/>
                  </a:cubicBezTo>
                  <a:cubicBezTo>
                    <a:pt x="2121" y="11128"/>
                    <a:pt x="2340" y="11242"/>
                    <a:pt x="2678" y="11242"/>
                  </a:cubicBezTo>
                  <a:cubicBezTo>
                    <a:pt x="2945" y="11242"/>
                    <a:pt x="3288" y="11171"/>
                    <a:pt x="3656" y="11009"/>
                  </a:cubicBezTo>
                  <a:cubicBezTo>
                    <a:pt x="3689" y="10975"/>
                    <a:pt x="3689" y="10975"/>
                    <a:pt x="3723" y="10975"/>
                  </a:cubicBezTo>
                  <a:cubicBezTo>
                    <a:pt x="3522" y="11242"/>
                    <a:pt x="3356" y="11542"/>
                    <a:pt x="3156" y="11843"/>
                  </a:cubicBezTo>
                  <a:cubicBezTo>
                    <a:pt x="2055" y="13611"/>
                    <a:pt x="887" y="15545"/>
                    <a:pt x="387" y="16379"/>
                  </a:cubicBezTo>
                  <a:cubicBezTo>
                    <a:pt x="287" y="16613"/>
                    <a:pt x="187" y="16746"/>
                    <a:pt x="153" y="16813"/>
                  </a:cubicBezTo>
                  <a:cubicBezTo>
                    <a:pt x="1" y="17162"/>
                    <a:pt x="618" y="17639"/>
                    <a:pt x="1408" y="17639"/>
                  </a:cubicBezTo>
                  <a:cubicBezTo>
                    <a:pt x="1827" y="17639"/>
                    <a:pt x="2294" y="17505"/>
                    <a:pt x="2722" y="17146"/>
                  </a:cubicBezTo>
                  <a:cubicBezTo>
                    <a:pt x="3956" y="16079"/>
                    <a:pt x="7826" y="11342"/>
                    <a:pt x="7826" y="11342"/>
                  </a:cubicBezTo>
                  <a:lnTo>
                    <a:pt x="12278" y="8613"/>
                  </a:lnTo>
                  <a:lnTo>
                    <a:pt x="12278" y="8613"/>
                  </a:lnTo>
                  <a:cubicBezTo>
                    <a:pt x="11541" y="9237"/>
                    <a:pt x="8150" y="12018"/>
                    <a:pt x="7959" y="12210"/>
                  </a:cubicBezTo>
                  <a:cubicBezTo>
                    <a:pt x="7759" y="12410"/>
                    <a:pt x="4890" y="16880"/>
                    <a:pt x="4156" y="18047"/>
                  </a:cubicBezTo>
                  <a:cubicBezTo>
                    <a:pt x="4056" y="18180"/>
                    <a:pt x="4023" y="18247"/>
                    <a:pt x="3989" y="18281"/>
                  </a:cubicBezTo>
                  <a:cubicBezTo>
                    <a:pt x="3784" y="18615"/>
                    <a:pt x="3995" y="19088"/>
                    <a:pt x="4821" y="19088"/>
                  </a:cubicBezTo>
                  <a:cubicBezTo>
                    <a:pt x="5066" y="19088"/>
                    <a:pt x="5366" y="19047"/>
                    <a:pt x="5724" y="18948"/>
                  </a:cubicBezTo>
                  <a:cubicBezTo>
                    <a:pt x="7292" y="18514"/>
                    <a:pt x="9760" y="14578"/>
                    <a:pt x="9760" y="14578"/>
                  </a:cubicBezTo>
                  <a:lnTo>
                    <a:pt x="14464" y="11642"/>
                  </a:lnTo>
                  <a:lnTo>
                    <a:pt x="14297" y="11776"/>
                  </a:lnTo>
                  <a:lnTo>
                    <a:pt x="11161" y="14545"/>
                  </a:lnTo>
                  <a:cubicBezTo>
                    <a:pt x="11161" y="14545"/>
                    <a:pt x="7992" y="18547"/>
                    <a:pt x="7292" y="19648"/>
                  </a:cubicBezTo>
                  <a:cubicBezTo>
                    <a:pt x="7258" y="19748"/>
                    <a:pt x="7192" y="19815"/>
                    <a:pt x="7192" y="19848"/>
                  </a:cubicBezTo>
                  <a:cubicBezTo>
                    <a:pt x="7059" y="20223"/>
                    <a:pt x="7482" y="20686"/>
                    <a:pt x="8246" y="20686"/>
                  </a:cubicBezTo>
                  <a:cubicBezTo>
                    <a:pt x="8637" y="20686"/>
                    <a:pt x="9118" y="20565"/>
                    <a:pt x="9660" y="20249"/>
                  </a:cubicBezTo>
                  <a:cubicBezTo>
                    <a:pt x="11261" y="19348"/>
                    <a:pt x="14497" y="15612"/>
                    <a:pt x="14764" y="15445"/>
                  </a:cubicBezTo>
                  <a:cubicBezTo>
                    <a:pt x="14997" y="15312"/>
                    <a:pt x="18133" y="13410"/>
                    <a:pt x="18133" y="13410"/>
                  </a:cubicBezTo>
                  <a:cubicBezTo>
                    <a:pt x="18133" y="13410"/>
                    <a:pt x="23737" y="12343"/>
                    <a:pt x="24537" y="11943"/>
                  </a:cubicBezTo>
                  <a:cubicBezTo>
                    <a:pt x="25338" y="11542"/>
                    <a:pt x="28607" y="7940"/>
                    <a:pt x="28807" y="7073"/>
                  </a:cubicBezTo>
                  <a:cubicBezTo>
                    <a:pt x="28841" y="6939"/>
                    <a:pt x="28841" y="6706"/>
                    <a:pt x="28841" y="6372"/>
                  </a:cubicBezTo>
                  <a:cubicBezTo>
                    <a:pt x="28807" y="4904"/>
                    <a:pt x="28173" y="2002"/>
                    <a:pt x="25338" y="1202"/>
                  </a:cubicBezTo>
                  <a:lnTo>
                    <a:pt x="22169" y="1335"/>
                  </a:lnTo>
                  <a:cubicBezTo>
                    <a:pt x="22169" y="1335"/>
                    <a:pt x="14063" y="1"/>
                    <a:pt x="13696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351542" y="3972894"/>
              <a:ext cx="208911" cy="155143"/>
            </a:xfrm>
            <a:custGeom>
              <a:avLst/>
              <a:gdLst/>
              <a:ahLst/>
              <a:cxnLst/>
              <a:rect l="l" t="t" r="r" b="b"/>
              <a:pathLst>
                <a:path w="10242" h="7606" extrusionOk="0">
                  <a:moveTo>
                    <a:pt x="4304" y="1"/>
                  </a:moveTo>
                  <a:cubicBezTo>
                    <a:pt x="4304" y="1"/>
                    <a:pt x="3336" y="3003"/>
                    <a:pt x="2369" y="4838"/>
                  </a:cubicBezTo>
                  <a:cubicBezTo>
                    <a:pt x="1802" y="5872"/>
                    <a:pt x="868" y="6505"/>
                    <a:pt x="134" y="6872"/>
                  </a:cubicBezTo>
                  <a:cubicBezTo>
                    <a:pt x="67" y="7106"/>
                    <a:pt x="0" y="7273"/>
                    <a:pt x="0" y="7306"/>
                  </a:cubicBezTo>
                  <a:cubicBezTo>
                    <a:pt x="0" y="7492"/>
                    <a:pt x="219" y="7606"/>
                    <a:pt x="557" y="7606"/>
                  </a:cubicBezTo>
                  <a:cubicBezTo>
                    <a:pt x="824" y="7606"/>
                    <a:pt x="1167" y="7535"/>
                    <a:pt x="1535" y="7373"/>
                  </a:cubicBezTo>
                  <a:cubicBezTo>
                    <a:pt x="1568" y="7339"/>
                    <a:pt x="1568" y="7339"/>
                    <a:pt x="1602" y="7339"/>
                  </a:cubicBezTo>
                  <a:cubicBezTo>
                    <a:pt x="1602" y="7339"/>
                    <a:pt x="2736" y="5438"/>
                    <a:pt x="2769" y="5405"/>
                  </a:cubicBezTo>
                  <a:cubicBezTo>
                    <a:pt x="2769" y="5338"/>
                    <a:pt x="4137" y="4137"/>
                    <a:pt x="4137" y="4137"/>
                  </a:cubicBezTo>
                  <a:cubicBezTo>
                    <a:pt x="4871" y="2769"/>
                    <a:pt x="5504" y="1468"/>
                    <a:pt x="5504" y="1468"/>
                  </a:cubicBezTo>
                  <a:lnTo>
                    <a:pt x="8673" y="1302"/>
                  </a:lnTo>
                  <a:lnTo>
                    <a:pt x="10241" y="201"/>
                  </a:lnTo>
                  <a:lnTo>
                    <a:pt x="4304" y="1"/>
                  </a:ln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308281" y="4043650"/>
              <a:ext cx="284831" cy="214867"/>
            </a:xfrm>
            <a:custGeom>
              <a:avLst/>
              <a:gdLst/>
              <a:ahLst/>
              <a:cxnLst/>
              <a:rect l="l" t="t" r="r" b="b"/>
              <a:pathLst>
                <a:path w="13964" h="10534" extrusionOk="0">
                  <a:moveTo>
                    <a:pt x="13963" y="1"/>
                  </a:moveTo>
                  <a:lnTo>
                    <a:pt x="13963" y="1"/>
                  </a:lnTo>
                  <a:cubicBezTo>
                    <a:pt x="13963" y="1"/>
                    <a:pt x="7392" y="2736"/>
                    <a:pt x="6958" y="3270"/>
                  </a:cubicBezTo>
                  <a:cubicBezTo>
                    <a:pt x="6491" y="3770"/>
                    <a:pt x="3756" y="8040"/>
                    <a:pt x="2889" y="8907"/>
                  </a:cubicBezTo>
                  <a:cubicBezTo>
                    <a:pt x="2525" y="9271"/>
                    <a:pt x="1940" y="9390"/>
                    <a:pt x="1380" y="9390"/>
                  </a:cubicBezTo>
                  <a:cubicBezTo>
                    <a:pt x="1016" y="9390"/>
                    <a:pt x="663" y="9340"/>
                    <a:pt x="387" y="9274"/>
                  </a:cubicBezTo>
                  <a:cubicBezTo>
                    <a:pt x="287" y="9508"/>
                    <a:pt x="187" y="9641"/>
                    <a:pt x="153" y="9708"/>
                  </a:cubicBezTo>
                  <a:cubicBezTo>
                    <a:pt x="1" y="10057"/>
                    <a:pt x="618" y="10534"/>
                    <a:pt x="1408" y="10534"/>
                  </a:cubicBezTo>
                  <a:cubicBezTo>
                    <a:pt x="1827" y="10534"/>
                    <a:pt x="2294" y="10400"/>
                    <a:pt x="2722" y="10041"/>
                  </a:cubicBezTo>
                  <a:cubicBezTo>
                    <a:pt x="3956" y="8974"/>
                    <a:pt x="7826" y="4237"/>
                    <a:pt x="7826" y="4237"/>
                  </a:cubicBezTo>
                  <a:lnTo>
                    <a:pt x="12395" y="1435"/>
                  </a:lnTo>
                  <a:cubicBezTo>
                    <a:pt x="12395" y="1402"/>
                    <a:pt x="12395" y="1402"/>
                    <a:pt x="12395" y="1402"/>
                  </a:cubicBezTo>
                  <a:lnTo>
                    <a:pt x="13963" y="1"/>
                  </a:ln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385441" y="4119851"/>
              <a:ext cx="235550" cy="168239"/>
            </a:xfrm>
            <a:custGeom>
              <a:avLst/>
              <a:gdLst/>
              <a:ahLst/>
              <a:cxnLst/>
              <a:rect l="l" t="t" r="r" b="b"/>
              <a:pathLst>
                <a:path w="11548" h="8248" extrusionOk="0">
                  <a:moveTo>
                    <a:pt x="11548" y="1"/>
                  </a:moveTo>
                  <a:cubicBezTo>
                    <a:pt x="11547" y="1"/>
                    <a:pt x="6211" y="2069"/>
                    <a:pt x="5777" y="2403"/>
                  </a:cubicBezTo>
                  <a:cubicBezTo>
                    <a:pt x="5377" y="2770"/>
                    <a:pt x="3442" y="6439"/>
                    <a:pt x="1974" y="7273"/>
                  </a:cubicBezTo>
                  <a:cubicBezTo>
                    <a:pt x="1647" y="7452"/>
                    <a:pt x="1346" y="7530"/>
                    <a:pt x="1089" y="7530"/>
                  </a:cubicBezTo>
                  <a:cubicBezTo>
                    <a:pt x="771" y="7530"/>
                    <a:pt x="521" y="7409"/>
                    <a:pt x="373" y="7206"/>
                  </a:cubicBezTo>
                  <a:cubicBezTo>
                    <a:pt x="273" y="7339"/>
                    <a:pt x="240" y="7406"/>
                    <a:pt x="206" y="7440"/>
                  </a:cubicBezTo>
                  <a:cubicBezTo>
                    <a:pt x="1" y="7774"/>
                    <a:pt x="212" y="8247"/>
                    <a:pt x="1038" y="8247"/>
                  </a:cubicBezTo>
                  <a:cubicBezTo>
                    <a:pt x="1283" y="8247"/>
                    <a:pt x="1583" y="8206"/>
                    <a:pt x="1941" y="8107"/>
                  </a:cubicBezTo>
                  <a:cubicBezTo>
                    <a:pt x="3509" y="7673"/>
                    <a:pt x="5977" y="3737"/>
                    <a:pt x="5977" y="3737"/>
                  </a:cubicBezTo>
                  <a:lnTo>
                    <a:pt x="10681" y="801"/>
                  </a:lnTo>
                  <a:lnTo>
                    <a:pt x="10514" y="935"/>
                  </a:lnTo>
                  <a:cubicBezTo>
                    <a:pt x="10581" y="902"/>
                    <a:pt x="10614" y="868"/>
                    <a:pt x="10614" y="868"/>
                  </a:cubicBezTo>
                  <a:lnTo>
                    <a:pt x="11548" y="1"/>
                  </a:ln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4452260" y="4028699"/>
              <a:ext cx="444298" cy="291990"/>
            </a:xfrm>
            <a:custGeom>
              <a:avLst/>
              <a:gdLst/>
              <a:ahLst/>
              <a:cxnLst/>
              <a:rect l="l" t="t" r="r" b="b"/>
              <a:pathLst>
                <a:path w="21782" h="14315" extrusionOk="0">
                  <a:moveTo>
                    <a:pt x="21782" y="0"/>
                  </a:moveTo>
                  <a:cubicBezTo>
                    <a:pt x="20414" y="1268"/>
                    <a:pt x="18613" y="2902"/>
                    <a:pt x="17879" y="3436"/>
                  </a:cubicBezTo>
                  <a:cubicBezTo>
                    <a:pt x="16645" y="4270"/>
                    <a:pt x="12442" y="5270"/>
                    <a:pt x="10540" y="5938"/>
                  </a:cubicBezTo>
                  <a:cubicBezTo>
                    <a:pt x="8672" y="6571"/>
                    <a:pt x="6938" y="8206"/>
                    <a:pt x="6671" y="8439"/>
                  </a:cubicBezTo>
                  <a:cubicBezTo>
                    <a:pt x="6371" y="8673"/>
                    <a:pt x="4169" y="12509"/>
                    <a:pt x="2168" y="13276"/>
                  </a:cubicBezTo>
                  <a:cubicBezTo>
                    <a:pt x="1530" y="13519"/>
                    <a:pt x="1100" y="13617"/>
                    <a:pt x="808" y="13617"/>
                  </a:cubicBezTo>
                  <a:cubicBezTo>
                    <a:pt x="458" y="13617"/>
                    <a:pt x="306" y="13476"/>
                    <a:pt x="233" y="13276"/>
                  </a:cubicBezTo>
                  <a:cubicBezTo>
                    <a:pt x="199" y="13376"/>
                    <a:pt x="133" y="13443"/>
                    <a:pt x="133" y="13476"/>
                  </a:cubicBezTo>
                  <a:cubicBezTo>
                    <a:pt x="0" y="13851"/>
                    <a:pt x="423" y="14314"/>
                    <a:pt x="1187" y="14314"/>
                  </a:cubicBezTo>
                  <a:cubicBezTo>
                    <a:pt x="1578" y="14314"/>
                    <a:pt x="2059" y="14193"/>
                    <a:pt x="2601" y="13877"/>
                  </a:cubicBezTo>
                  <a:cubicBezTo>
                    <a:pt x="4202" y="12976"/>
                    <a:pt x="7438" y="9240"/>
                    <a:pt x="7705" y="9073"/>
                  </a:cubicBezTo>
                  <a:cubicBezTo>
                    <a:pt x="7938" y="8940"/>
                    <a:pt x="11074" y="7038"/>
                    <a:pt x="11074" y="7038"/>
                  </a:cubicBezTo>
                  <a:cubicBezTo>
                    <a:pt x="11074" y="7038"/>
                    <a:pt x="16678" y="5971"/>
                    <a:pt x="17478" y="5571"/>
                  </a:cubicBezTo>
                  <a:cubicBezTo>
                    <a:pt x="18279" y="5170"/>
                    <a:pt x="21548" y="1568"/>
                    <a:pt x="21748" y="701"/>
                  </a:cubicBezTo>
                  <a:cubicBezTo>
                    <a:pt x="21782" y="567"/>
                    <a:pt x="21782" y="334"/>
                    <a:pt x="21782" y="0"/>
                  </a:cubicBez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3643274" y="2531881"/>
              <a:ext cx="376293" cy="1603040"/>
            </a:xfrm>
            <a:custGeom>
              <a:avLst/>
              <a:gdLst/>
              <a:ahLst/>
              <a:cxnLst/>
              <a:rect l="l" t="t" r="r" b="b"/>
              <a:pathLst>
                <a:path w="18448" h="78590" extrusionOk="0">
                  <a:moveTo>
                    <a:pt x="1402" y="0"/>
                  </a:moveTo>
                  <a:lnTo>
                    <a:pt x="1" y="300"/>
                  </a:lnTo>
                  <a:lnTo>
                    <a:pt x="17046" y="78590"/>
                  </a:lnTo>
                  <a:lnTo>
                    <a:pt x="18447" y="78290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3613332" y="2480870"/>
              <a:ext cx="129993" cy="301353"/>
            </a:xfrm>
            <a:custGeom>
              <a:avLst/>
              <a:gdLst/>
              <a:ahLst/>
              <a:cxnLst/>
              <a:rect l="l" t="t" r="r" b="b"/>
              <a:pathLst>
                <a:path w="6373" h="14774" extrusionOk="0">
                  <a:moveTo>
                    <a:pt x="2157" y="1"/>
                  </a:moveTo>
                  <a:cubicBezTo>
                    <a:pt x="2051" y="1"/>
                    <a:pt x="1943" y="11"/>
                    <a:pt x="1836" y="33"/>
                  </a:cubicBezTo>
                  <a:lnTo>
                    <a:pt x="1335" y="133"/>
                  </a:lnTo>
                  <a:cubicBezTo>
                    <a:pt x="535" y="333"/>
                    <a:pt x="1" y="1134"/>
                    <a:pt x="168" y="1967"/>
                  </a:cubicBezTo>
                  <a:lnTo>
                    <a:pt x="2703" y="13542"/>
                  </a:lnTo>
                  <a:cubicBezTo>
                    <a:pt x="2849" y="14273"/>
                    <a:pt x="3508" y="14774"/>
                    <a:pt x="4230" y="14774"/>
                  </a:cubicBezTo>
                  <a:cubicBezTo>
                    <a:pt x="4332" y="14774"/>
                    <a:pt x="4435" y="14764"/>
                    <a:pt x="4538" y="14743"/>
                  </a:cubicBezTo>
                  <a:lnTo>
                    <a:pt x="5038" y="14610"/>
                  </a:lnTo>
                  <a:cubicBezTo>
                    <a:pt x="5838" y="14443"/>
                    <a:pt x="6372" y="13609"/>
                    <a:pt x="6205" y="12809"/>
                  </a:cubicBezTo>
                  <a:lnTo>
                    <a:pt x="3670" y="1200"/>
                  </a:lnTo>
                  <a:cubicBezTo>
                    <a:pt x="3525" y="474"/>
                    <a:pt x="2874" y="1"/>
                    <a:pt x="2157" y="1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747378" y="2271459"/>
              <a:ext cx="191206" cy="177152"/>
            </a:xfrm>
            <a:custGeom>
              <a:avLst/>
              <a:gdLst/>
              <a:ahLst/>
              <a:cxnLst/>
              <a:rect l="l" t="t" r="r" b="b"/>
              <a:pathLst>
                <a:path w="9374" h="8685" extrusionOk="0">
                  <a:moveTo>
                    <a:pt x="4825" y="0"/>
                  </a:moveTo>
                  <a:cubicBezTo>
                    <a:pt x="4143" y="0"/>
                    <a:pt x="3450" y="159"/>
                    <a:pt x="2802" y="493"/>
                  </a:cubicBezTo>
                  <a:cubicBezTo>
                    <a:pt x="2535" y="626"/>
                    <a:pt x="2302" y="793"/>
                    <a:pt x="2068" y="993"/>
                  </a:cubicBezTo>
                  <a:cubicBezTo>
                    <a:pt x="501" y="2261"/>
                    <a:pt x="0" y="4496"/>
                    <a:pt x="968" y="6364"/>
                  </a:cubicBezTo>
                  <a:cubicBezTo>
                    <a:pt x="1762" y="7835"/>
                    <a:pt x="3275" y="8685"/>
                    <a:pt x="4843" y="8685"/>
                  </a:cubicBezTo>
                  <a:cubicBezTo>
                    <a:pt x="5516" y="8685"/>
                    <a:pt x="6198" y="8528"/>
                    <a:pt x="6839" y="8198"/>
                  </a:cubicBezTo>
                  <a:cubicBezTo>
                    <a:pt x="8506" y="7298"/>
                    <a:pt x="9374" y="5496"/>
                    <a:pt x="9107" y="3728"/>
                  </a:cubicBezTo>
                  <a:cubicBezTo>
                    <a:pt x="9040" y="3261"/>
                    <a:pt x="8907" y="2761"/>
                    <a:pt x="8673" y="2327"/>
                  </a:cubicBezTo>
                  <a:cubicBezTo>
                    <a:pt x="7906" y="840"/>
                    <a:pt x="6394" y="0"/>
                    <a:pt x="4825" y="0"/>
                  </a:cubicBezTo>
                  <a:close/>
                </a:path>
              </a:pathLst>
            </a:custGeom>
            <a:solidFill>
              <a:srgbClr val="3E4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747378" y="2291713"/>
              <a:ext cx="191206" cy="156898"/>
            </a:xfrm>
            <a:custGeom>
              <a:avLst/>
              <a:gdLst/>
              <a:ahLst/>
              <a:cxnLst/>
              <a:rect l="l" t="t" r="r" b="b"/>
              <a:pathLst>
                <a:path w="9374" h="7692" extrusionOk="0">
                  <a:moveTo>
                    <a:pt x="2068" y="0"/>
                  </a:moveTo>
                  <a:cubicBezTo>
                    <a:pt x="501" y="1268"/>
                    <a:pt x="0" y="3503"/>
                    <a:pt x="968" y="5371"/>
                  </a:cubicBezTo>
                  <a:cubicBezTo>
                    <a:pt x="1762" y="6842"/>
                    <a:pt x="3275" y="7692"/>
                    <a:pt x="4843" y="7692"/>
                  </a:cubicBezTo>
                  <a:cubicBezTo>
                    <a:pt x="5516" y="7692"/>
                    <a:pt x="6198" y="7535"/>
                    <a:pt x="6839" y="7205"/>
                  </a:cubicBezTo>
                  <a:cubicBezTo>
                    <a:pt x="8506" y="6305"/>
                    <a:pt x="9374" y="4503"/>
                    <a:pt x="9107" y="2735"/>
                  </a:cubicBezTo>
                  <a:lnTo>
                    <a:pt x="9107" y="2735"/>
                  </a:lnTo>
                  <a:cubicBezTo>
                    <a:pt x="8367" y="4107"/>
                    <a:pt x="7295" y="4824"/>
                    <a:pt x="6177" y="4824"/>
                  </a:cubicBezTo>
                  <a:cubicBezTo>
                    <a:pt x="5228" y="4824"/>
                    <a:pt x="4245" y="4308"/>
                    <a:pt x="3403" y="3236"/>
                  </a:cubicBezTo>
                  <a:cubicBezTo>
                    <a:pt x="2335" y="1935"/>
                    <a:pt x="2068" y="801"/>
                    <a:pt x="2068" y="0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812014" y="2279617"/>
              <a:ext cx="87097" cy="76266"/>
            </a:xfrm>
            <a:custGeom>
              <a:avLst/>
              <a:gdLst/>
              <a:ahLst/>
              <a:cxnLst/>
              <a:rect l="l" t="t" r="r" b="b"/>
              <a:pathLst>
                <a:path w="4270" h="3739" extrusionOk="0">
                  <a:moveTo>
                    <a:pt x="2136" y="1"/>
                  </a:moveTo>
                  <a:cubicBezTo>
                    <a:pt x="1842" y="1"/>
                    <a:pt x="1544" y="73"/>
                    <a:pt x="1268" y="226"/>
                  </a:cubicBezTo>
                  <a:cubicBezTo>
                    <a:pt x="334" y="693"/>
                    <a:pt x="0" y="1827"/>
                    <a:pt x="467" y="2728"/>
                  </a:cubicBezTo>
                  <a:cubicBezTo>
                    <a:pt x="816" y="3379"/>
                    <a:pt x="1456" y="3738"/>
                    <a:pt x="2128" y="3738"/>
                  </a:cubicBezTo>
                  <a:cubicBezTo>
                    <a:pt x="2421" y="3738"/>
                    <a:pt x="2719" y="3670"/>
                    <a:pt x="3002" y="3529"/>
                  </a:cubicBezTo>
                  <a:cubicBezTo>
                    <a:pt x="3903" y="3062"/>
                    <a:pt x="4270" y="1927"/>
                    <a:pt x="3770" y="993"/>
                  </a:cubicBezTo>
                  <a:cubicBezTo>
                    <a:pt x="3446" y="369"/>
                    <a:pt x="2801" y="1"/>
                    <a:pt x="2136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420790" y="2331159"/>
              <a:ext cx="411662" cy="278997"/>
            </a:xfrm>
            <a:custGeom>
              <a:avLst/>
              <a:gdLst/>
              <a:ahLst/>
              <a:cxnLst/>
              <a:rect l="l" t="t" r="r" b="b"/>
              <a:pathLst>
                <a:path w="20182" h="13678" extrusionOk="0">
                  <a:moveTo>
                    <a:pt x="17064" y="0"/>
                  </a:moveTo>
                  <a:cubicBezTo>
                    <a:pt x="17009" y="0"/>
                    <a:pt x="16958" y="11"/>
                    <a:pt x="16913" y="34"/>
                  </a:cubicBezTo>
                  <a:lnTo>
                    <a:pt x="1" y="9975"/>
                  </a:lnTo>
                  <a:lnTo>
                    <a:pt x="1936" y="13677"/>
                  </a:lnTo>
                  <a:lnTo>
                    <a:pt x="19715" y="5438"/>
                  </a:lnTo>
                  <a:cubicBezTo>
                    <a:pt x="20182" y="5171"/>
                    <a:pt x="19948" y="3770"/>
                    <a:pt x="19148" y="2302"/>
                  </a:cubicBezTo>
                  <a:cubicBezTo>
                    <a:pt x="18455" y="948"/>
                    <a:pt x="17573" y="0"/>
                    <a:pt x="17064" y="0"/>
                  </a:cubicBezTo>
                  <a:close/>
                </a:path>
              </a:pathLst>
            </a:custGeom>
            <a:solidFill>
              <a:srgbClr val="3E4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3413998" y="2534084"/>
              <a:ext cx="53095" cy="76552"/>
            </a:xfrm>
            <a:custGeom>
              <a:avLst/>
              <a:gdLst/>
              <a:ahLst/>
              <a:cxnLst/>
              <a:rect l="l" t="t" r="r" b="b"/>
              <a:pathLst>
                <a:path w="2603" h="3753" extrusionOk="0">
                  <a:moveTo>
                    <a:pt x="439" y="0"/>
                  </a:moveTo>
                  <a:cubicBezTo>
                    <a:pt x="400" y="0"/>
                    <a:pt x="365" y="8"/>
                    <a:pt x="334" y="26"/>
                  </a:cubicBezTo>
                  <a:cubicBezTo>
                    <a:pt x="0" y="192"/>
                    <a:pt x="200" y="1160"/>
                    <a:pt x="734" y="2194"/>
                  </a:cubicBezTo>
                  <a:cubicBezTo>
                    <a:pt x="1215" y="3095"/>
                    <a:pt x="1831" y="3753"/>
                    <a:pt x="2168" y="3753"/>
                  </a:cubicBezTo>
                  <a:cubicBezTo>
                    <a:pt x="2205" y="3753"/>
                    <a:pt x="2239" y="3745"/>
                    <a:pt x="2269" y="3728"/>
                  </a:cubicBezTo>
                  <a:cubicBezTo>
                    <a:pt x="2602" y="3561"/>
                    <a:pt x="2435" y="2594"/>
                    <a:pt x="1868" y="1560"/>
                  </a:cubicBezTo>
                  <a:cubicBezTo>
                    <a:pt x="1390" y="632"/>
                    <a:pt x="777" y="0"/>
                    <a:pt x="439" y="0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462438" y="2665234"/>
              <a:ext cx="338864" cy="1427499"/>
            </a:xfrm>
            <a:custGeom>
              <a:avLst/>
              <a:gdLst/>
              <a:ahLst/>
              <a:cxnLst/>
              <a:rect l="l" t="t" r="r" b="b"/>
              <a:pathLst>
                <a:path w="16613" h="69984" extrusionOk="0">
                  <a:moveTo>
                    <a:pt x="15178" y="0"/>
                  </a:moveTo>
                  <a:lnTo>
                    <a:pt x="1" y="69683"/>
                  </a:lnTo>
                  <a:lnTo>
                    <a:pt x="1435" y="69984"/>
                  </a:lnTo>
                  <a:lnTo>
                    <a:pt x="16613" y="300"/>
                  </a:lnTo>
                  <a:lnTo>
                    <a:pt x="15178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4701260" y="2614222"/>
              <a:ext cx="129973" cy="301353"/>
            </a:xfrm>
            <a:custGeom>
              <a:avLst/>
              <a:gdLst/>
              <a:ahLst/>
              <a:cxnLst/>
              <a:rect l="l" t="t" r="r" b="b"/>
              <a:pathLst>
                <a:path w="6372" h="14774" extrusionOk="0">
                  <a:moveTo>
                    <a:pt x="4215" y="1"/>
                  </a:moveTo>
                  <a:cubicBezTo>
                    <a:pt x="3498" y="1"/>
                    <a:pt x="2847" y="474"/>
                    <a:pt x="2702" y="1200"/>
                  </a:cubicBezTo>
                  <a:lnTo>
                    <a:pt x="167" y="12809"/>
                  </a:lnTo>
                  <a:cubicBezTo>
                    <a:pt x="0" y="13642"/>
                    <a:pt x="500" y="14443"/>
                    <a:pt x="1334" y="14643"/>
                  </a:cubicBezTo>
                  <a:lnTo>
                    <a:pt x="1835" y="14743"/>
                  </a:lnTo>
                  <a:cubicBezTo>
                    <a:pt x="1938" y="14764"/>
                    <a:pt x="2041" y="14774"/>
                    <a:pt x="2143" y="14774"/>
                  </a:cubicBezTo>
                  <a:cubicBezTo>
                    <a:pt x="2865" y="14774"/>
                    <a:pt x="3523" y="14277"/>
                    <a:pt x="3669" y="13576"/>
                  </a:cubicBezTo>
                  <a:lnTo>
                    <a:pt x="6204" y="1967"/>
                  </a:lnTo>
                  <a:cubicBezTo>
                    <a:pt x="6371" y="1134"/>
                    <a:pt x="5838" y="333"/>
                    <a:pt x="5004" y="133"/>
                  </a:cubicBezTo>
                  <a:lnTo>
                    <a:pt x="4537" y="33"/>
                  </a:lnTo>
                  <a:cubicBezTo>
                    <a:pt x="4429" y="11"/>
                    <a:pt x="4321" y="1"/>
                    <a:pt x="4215" y="1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4499866" y="2404811"/>
              <a:ext cx="191206" cy="177275"/>
            </a:xfrm>
            <a:custGeom>
              <a:avLst/>
              <a:gdLst/>
              <a:ahLst/>
              <a:cxnLst/>
              <a:rect l="l" t="t" r="r" b="b"/>
              <a:pathLst>
                <a:path w="9374" h="8691" extrusionOk="0">
                  <a:moveTo>
                    <a:pt x="4849" y="0"/>
                  </a:moveTo>
                  <a:cubicBezTo>
                    <a:pt x="3280" y="0"/>
                    <a:pt x="1768" y="840"/>
                    <a:pt x="1001" y="2327"/>
                  </a:cubicBezTo>
                  <a:cubicBezTo>
                    <a:pt x="934" y="2494"/>
                    <a:pt x="868" y="2628"/>
                    <a:pt x="801" y="2794"/>
                  </a:cubicBezTo>
                  <a:cubicBezTo>
                    <a:pt x="0" y="4829"/>
                    <a:pt x="868" y="7164"/>
                    <a:pt x="2836" y="8198"/>
                  </a:cubicBezTo>
                  <a:cubicBezTo>
                    <a:pt x="3483" y="8532"/>
                    <a:pt x="4173" y="8691"/>
                    <a:pt x="4851" y="8691"/>
                  </a:cubicBezTo>
                  <a:cubicBezTo>
                    <a:pt x="6410" y="8691"/>
                    <a:pt x="7906" y="7851"/>
                    <a:pt x="8673" y="6364"/>
                  </a:cubicBezTo>
                  <a:cubicBezTo>
                    <a:pt x="9374" y="5063"/>
                    <a:pt x="9340" y="3562"/>
                    <a:pt x="8707" y="2361"/>
                  </a:cubicBezTo>
                  <a:cubicBezTo>
                    <a:pt x="8306" y="1594"/>
                    <a:pt x="7672" y="926"/>
                    <a:pt x="6872" y="493"/>
                  </a:cubicBezTo>
                  <a:cubicBezTo>
                    <a:pt x="6225" y="159"/>
                    <a:pt x="5531" y="0"/>
                    <a:pt x="4849" y="0"/>
                  </a:cubicBezTo>
                  <a:close/>
                </a:path>
              </a:pathLst>
            </a:custGeom>
            <a:solidFill>
              <a:srgbClr val="3E4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4560423" y="2411624"/>
              <a:ext cx="87097" cy="76123"/>
            </a:xfrm>
            <a:custGeom>
              <a:avLst/>
              <a:gdLst/>
              <a:ahLst/>
              <a:cxnLst/>
              <a:rect l="l" t="t" r="r" b="b"/>
              <a:pathLst>
                <a:path w="4270" h="3732" extrusionOk="0">
                  <a:moveTo>
                    <a:pt x="2158" y="0"/>
                  </a:moveTo>
                  <a:cubicBezTo>
                    <a:pt x="1859" y="0"/>
                    <a:pt x="1554" y="72"/>
                    <a:pt x="1268" y="225"/>
                  </a:cubicBezTo>
                  <a:cubicBezTo>
                    <a:pt x="367" y="692"/>
                    <a:pt x="0" y="1827"/>
                    <a:pt x="500" y="2727"/>
                  </a:cubicBezTo>
                  <a:cubicBezTo>
                    <a:pt x="829" y="3362"/>
                    <a:pt x="1489" y="3731"/>
                    <a:pt x="2165" y="3731"/>
                  </a:cubicBezTo>
                  <a:cubicBezTo>
                    <a:pt x="2449" y="3731"/>
                    <a:pt x="2736" y="3666"/>
                    <a:pt x="3002" y="3528"/>
                  </a:cubicBezTo>
                  <a:cubicBezTo>
                    <a:pt x="3936" y="3027"/>
                    <a:pt x="4270" y="1893"/>
                    <a:pt x="3803" y="993"/>
                  </a:cubicBezTo>
                  <a:cubicBezTo>
                    <a:pt x="3479" y="368"/>
                    <a:pt x="2834" y="0"/>
                    <a:pt x="2158" y="0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4499866" y="2452947"/>
              <a:ext cx="191206" cy="129137"/>
            </a:xfrm>
            <a:custGeom>
              <a:avLst/>
              <a:gdLst/>
              <a:ahLst/>
              <a:cxnLst/>
              <a:rect l="l" t="t" r="r" b="b"/>
              <a:pathLst>
                <a:path w="9374" h="6331" extrusionOk="0">
                  <a:moveTo>
                    <a:pt x="8707" y="1"/>
                  </a:moveTo>
                  <a:cubicBezTo>
                    <a:pt x="6351" y="723"/>
                    <a:pt x="5533" y="3368"/>
                    <a:pt x="3858" y="3368"/>
                  </a:cubicBezTo>
                  <a:cubicBezTo>
                    <a:pt x="3754" y="3368"/>
                    <a:pt x="3647" y="3358"/>
                    <a:pt x="3536" y="3336"/>
                  </a:cubicBezTo>
                  <a:cubicBezTo>
                    <a:pt x="2002" y="3036"/>
                    <a:pt x="1201" y="1535"/>
                    <a:pt x="801" y="434"/>
                  </a:cubicBezTo>
                  <a:lnTo>
                    <a:pt x="801" y="434"/>
                  </a:lnTo>
                  <a:cubicBezTo>
                    <a:pt x="0" y="2469"/>
                    <a:pt x="868" y="4804"/>
                    <a:pt x="2836" y="5838"/>
                  </a:cubicBezTo>
                  <a:cubicBezTo>
                    <a:pt x="3483" y="6172"/>
                    <a:pt x="4173" y="6331"/>
                    <a:pt x="4851" y="6331"/>
                  </a:cubicBezTo>
                  <a:cubicBezTo>
                    <a:pt x="6410" y="6331"/>
                    <a:pt x="7906" y="5491"/>
                    <a:pt x="8673" y="4004"/>
                  </a:cubicBezTo>
                  <a:cubicBezTo>
                    <a:pt x="9374" y="2703"/>
                    <a:pt x="9340" y="1202"/>
                    <a:pt x="8707" y="1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612128" y="2465001"/>
              <a:ext cx="411662" cy="278507"/>
            </a:xfrm>
            <a:custGeom>
              <a:avLst/>
              <a:gdLst/>
              <a:ahLst/>
              <a:cxnLst/>
              <a:rect l="l" t="t" r="r" b="b"/>
              <a:pathLst>
                <a:path w="20182" h="13654" extrusionOk="0">
                  <a:moveTo>
                    <a:pt x="3099" y="0"/>
                  </a:moveTo>
                  <a:cubicBezTo>
                    <a:pt x="2587" y="0"/>
                    <a:pt x="1718" y="941"/>
                    <a:pt x="1034" y="2278"/>
                  </a:cubicBezTo>
                  <a:cubicBezTo>
                    <a:pt x="234" y="3746"/>
                    <a:pt x="0" y="5147"/>
                    <a:pt x="467" y="5414"/>
                  </a:cubicBezTo>
                  <a:lnTo>
                    <a:pt x="18213" y="13653"/>
                  </a:lnTo>
                  <a:lnTo>
                    <a:pt x="20181" y="9951"/>
                  </a:lnTo>
                  <a:lnTo>
                    <a:pt x="3269" y="44"/>
                  </a:lnTo>
                  <a:cubicBezTo>
                    <a:pt x="3218" y="14"/>
                    <a:pt x="3161" y="0"/>
                    <a:pt x="3099" y="0"/>
                  </a:cubicBezTo>
                  <a:close/>
                </a:path>
              </a:pathLst>
            </a:custGeom>
            <a:solidFill>
              <a:srgbClr val="3E4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4977490" y="2667457"/>
              <a:ext cx="53074" cy="76552"/>
            </a:xfrm>
            <a:custGeom>
              <a:avLst/>
              <a:gdLst/>
              <a:ahLst/>
              <a:cxnLst/>
              <a:rect l="l" t="t" r="r" b="b"/>
              <a:pathLst>
                <a:path w="2602" h="3753" extrusionOk="0">
                  <a:moveTo>
                    <a:pt x="2159" y="0"/>
                  </a:moveTo>
                  <a:cubicBezTo>
                    <a:pt x="1803" y="0"/>
                    <a:pt x="1211" y="658"/>
                    <a:pt x="701" y="1559"/>
                  </a:cubicBezTo>
                  <a:cubicBezTo>
                    <a:pt x="167" y="2593"/>
                    <a:pt x="0" y="3560"/>
                    <a:pt x="300" y="3727"/>
                  </a:cubicBezTo>
                  <a:cubicBezTo>
                    <a:pt x="335" y="3744"/>
                    <a:pt x="373" y="3753"/>
                    <a:pt x="414" y="3753"/>
                  </a:cubicBezTo>
                  <a:cubicBezTo>
                    <a:pt x="776" y="3753"/>
                    <a:pt x="1389" y="3120"/>
                    <a:pt x="1868" y="2193"/>
                  </a:cubicBezTo>
                  <a:cubicBezTo>
                    <a:pt x="2402" y="1159"/>
                    <a:pt x="2602" y="191"/>
                    <a:pt x="2268" y="25"/>
                  </a:cubicBezTo>
                  <a:cubicBezTo>
                    <a:pt x="2235" y="8"/>
                    <a:pt x="2199" y="0"/>
                    <a:pt x="2159" y="0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4180763" y="2672719"/>
              <a:ext cx="78265" cy="1455402"/>
            </a:xfrm>
            <a:custGeom>
              <a:avLst/>
              <a:gdLst/>
              <a:ahLst/>
              <a:cxnLst/>
              <a:rect l="l" t="t" r="r" b="b"/>
              <a:pathLst>
                <a:path w="3837" h="71352" extrusionOk="0">
                  <a:moveTo>
                    <a:pt x="2369" y="0"/>
                  </a:moveTo>
                  <a:lnTo>
                    <a:pt x="1" y="71284"/>
                  </a:lnTo>
                  <a:lnTo>
                    <a:pt x="1435" y="71351"/>
                  </a:lnTo>
                  <a:lnTo>
                    <a:pt x="3837" y="67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4199813" y="2619627"/>
              <a:ext cx="82365" cy="304881"/>
            </a:xfrm>
            <a:custGeom>
              <a:avLst/>
              <a:gdLst/>
              <a:ahLst/>
              <a:cxnLst/>
              <a:rect l="l" t="t" r="r" b="b"/>
              <a:pathLst>
                <a:path w="4038" h="14947" extrusionOk="0">
                  <a:moveTo>
                    <a:pt x="1942" y="0"/>
                  </a:moveTo>
                  <a:cubicBezTo>
                    <a:pt x="1135" y="0"/>
                    <a:pt x="467" y="656"/>
                    <a:pt x="434" y="1502"/>
                  </a:cubicBezTo>
                  <a:lnTo>
                    <a:pt x="34" y="13344"/>
                  </a:lnTo>
                  <a:cubicBezTo>
                    <a:pt x="1" y="14178"/>
                    <a:pt x="668" y="14912"/>
                    <a:pt x="1535" y="14912"/>
                  </a:cubicBezTo>
                  <a:lnTo>
                    <a:pt x="2036" y="14945"/>
                  </a:lnTo>
                  <a:cubicBezTo>
                    <a:pt x="2056" y="14946"/>
                    <a:pt x="2076" y="14946"/>
                    <a:pt x="2095" y="14946"/>
                  </a:cubicBezTo>
                  <a:cubicBezTo>
                    <a:pt x="2903" y="14946"/>
                    <a:pt x="3571" y="14291"/>
                    <a:pt x="3603" y="13444"/>
                  </a:cubicBezTo>
                  <a:lnTo>
                    <a:pt x="4004" y="1602"/>
                  </a:lnTo>
                  <a:cubicBezTo>
                    <a:pt x="4037" y="768"/>
                    <a:pt x="3370" y="35"/>
                    <a:pt x="2536" y="35"/>
                  </a:cubicBezTo>
                  <a:lnTo>
                    <a:pt x="2002" y="1"/>
                  </a:lnTo>
                  <a:cubicBezTo>
                    <a:pt x="1982" y="0"/>
                    <a:pt x="1962" y="0"/>
                    <a:pt x="1942" y="0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197100" y="2333342"/>
              <a:ext cx="183047" cy="177173"/>
            </a:xfrm>
            <a:custGeom>
              <a:avLst/>
              <a:gdLst/>
              <a:ahLst/>
              <a:cxnLst/>
              <a:rect l="l" t="t" r="r" b="b"/>
              <a:pathLst>
                <a:path w="8974" h="8686" extrusionOk="0">
                  <a:moveTo>
                    <a:pt x="4487" y="0"/>
                  </a:moveTo>
                  <a:cubicBezTo>
                    <a:pt x="2400" y="0"/>
                    <a:pt x="563" y="1532"/>
                    <a:pt x="234" y="3630"/>
                  </a:cubicBezTo>
                  <a:cubicBezTo>
                    <a:pt x="201" y="3763"/>
                    <a:pt x="201" y="3863"/>
                    <a:pt x="167" y="3997"/>
                  </a:cubicBezTo>
                  <a:cubicBezTo>
                    <a:pt x="0" y="6232"/>
                    <a:pt x="1568" y="8266"/>
                    <a:pt x="3803" y="8633"/>
                  </a:cubicBezTo>
                  <a:cubicBezTo>
                    <a:pt x="4031" y="8669"/>
                    <a:pt x="4257" y="8686"/>
                    <a:pt x="4481" y="8686"/>
                  </a:cubicBezTo>
                  <a:cubicBezTo>
                    <a:pt x="6584" y="8686"/>
                    <a:pt x="8445" y="7175"/>
                    <a:pt x="8807" y="5064"/>
                  </a:cubicBezTo>
                  <a:cubicBezTo>
                    <a:pt x="8973" y="3963"/>
                    <a:pt x="8740" y="2929"/>
                    <a:pt x="8206" y="2062"/>
                  </a:cubicBezTo>
                  <a:cubicBezTo>
                    <a:pt x="7572" y="1028"/>
                    <a:pt x="6505" y="261"/>
                    <a:pt x="5204" y="61"/>
                  </a:cubicBezTo>
                  <a:cubicBezTo>
                    <a:pt x="4963" y="20"/>
                    <a:pt x="4724" y="0"/>
                    <a:pt x="4487" y="0"/>
                  </a:cubicBezTo>
                  <a:close/>
                </a:path>
              </a:pathLst>
            </a:custGeom>
            <a:solidFill>
              <a:srgbClr val="3E4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197100" y="2375399"/>
              <a:ext cx="183047" cy="135113"/>
            </a:xfrm>
            <a:custGeom>
              <a:avLst/>
              <a:gdLst/>
              <a:ahLst/>
              <a:cxnLst/>
              <a:rect l="l" t="t" r="r" b="b"/>
              <a:pathLst>
                <a:path w="8974" h="6624" extrusionOk="0">
                  <a:moveTo>
                    <a:pt x="8206" y="0"/>
                  </a:moveTo>
                  <a:cubicBezTo>
                    <a:pt x="7980" y="1389"/>
                    <a:pt x="7160" y="3777"/>
                    <a:pt x="4112" y="3777"/>
                  </a:cubicBezTo>
                  <a:cubicBezTo>
                    <a:pt x="4012" y="3777"/>
                    <a:pt x="3909" y="3775"/>
                    <a:pt x="3803" y="3769"/>
                  </a:cubicBezTo>
                  <a:cubicBezTo>
                    <a:pt x="1735" y="3636"/>
                    <a:pt x="701" y="2802"/>
                    <a:pt x="167" y="1935"/>
                  </a:cubicBezTo>
                  <a:lnTo>
                    <a:pt x="167" y="1935"/>
                  </a:lnTo>
                  <a:cubicBezTo>
                    <a:pt x="0" y="4170"/>
                    <a:pt x="1568" y="6204"/>
                    <a:pt x="3803" y="6571"/>
                  </a:cubicBezTo>
                  <a:cubicBezTo>
                    <a:pt x="4031" y="6607"/>
                    <a:pt x="4257" y="6624"/>
                    <a:pt x="4481" y="6624"/>
                  </a:cubicBezTo>
                  <a:cubicBezTo>
                    <a:pt x="6584" y="6624"/>
                    <a:pt x="8445" y="5113"/>
                    <a:pt x="8807" y="3002"/>
                  </a:cubicBezTo>
                  <a:cubicBezTo>
                    <a:pt x="8973" y="1901"/>
                    <a:pt x="8740" y="867"/>
                    <a:pt x="8206" y="0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220903" y="2349700"/>
              <a:ext cx="86445" cy="76123"/>
            </a:xfrm>
            <a:custGeom>
              <a:avLst/>
              <a:gdLst/>
              <a:ahLst/>
              <a:cxnLst/>
              <a:rect l="l" t="t" r="r" b="b"/>
              <a:pathLst>
                <a:path w="4238" h="3732" extrusionOk="0">
                  <a:moveTo>
                    <a:pt x="2137" y="1"/>
                  </a:moveTo>
                  <a:cubicBezTo>
                    <a:pt x="1843" y="1"/>
                    <a:pt x="1545" y="73"/>
                    <a:pt x="1268" y="226"/>
                  </a:cubicBezTo>
                  <a:cubicBezTo>
                    <a:pt x="334" y="693"/>
                    <a:pt x="1" y="1827"/>
                    <a:pt x="468" y="2728"/>
                  </a:cubicBezTo>
                  <a:cubicBezTo>
                    <a:pt x="797" y="3362"/>
                    <a:pt x="1457" y="3732"/>
                    <a:pt x="2144" y="3732"/>
                  </a:cubicBezTo>
                  <a:cubicBezTo>
                    <a:pt x="2433" y="3732"/>
                    <a:pt x="2727" y="3666"/>
                    <a:pt x="3003" y="3528"/>
                  </a:cubicBezTo>
                  <a:cubicBezTo>
                    <a:pt x="3904" y="3028"/>
                    <a:pt x="4237" y="1927"/>
                    <a:pt x="3770" y="993"/>
                  </a:cubicBezTo>
                  <a:cubicBezTo>
                    <a:pt x="3446" y="369"/>
                    <a:pt x="2802" y="1"/>
                    <a:pt x="2137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172604" y="2457577"/>
              <a:ext cx="170115" cy="422697"/>
            </a:xfrm>
            <a:custGeom>
              <a:avLst/>
              <a:gdLst/>
              <a:ahLst/>
              <a:cxnLst/>
              <a:rect l="l" t="t" r="r" b="b"/>
              <a:pathLst>
                <a:path w="8340" h="20723" extrusionOk="0">
                  <a:moveTo>
                    <a:pt x="3934" y="1"/>
                  </a:moveTo>
                  <a:cubicBezTo>
                    <a:pt x="2983" y="1"/>
                    <a:pt x="2314" y="210"/>
                    <a:pt x="2269" y="574"/>
                  </a:cubicBezTo>
                  <a:lnTo>
                    <a:pt x="1" y="20055"/>
                  </a:lnTo>
                  <a:lnTo>
                    <a:pt x="4170" y="20722"/>
                  </a:lnTo>
                  <a:lnTo>
                    <a:pt x="8240" y="1542"/>
                  </a:lnTo>
                  <a:cubicBezTo>
                    <a:pt x="8340" y="1041"/>
                    <a:pt x="7072" y="408"/>
                    <a:pt x="5404" y="141"/>
                  </a:cubicBezTo>
                  <a:cubicBezTo>
                    <a:pt x="4876" y="46"/>
                    <a:pt x="4375" y="1"/>
                    <a:pt x="3934" y="1"/>
                  </a:cubicBezTo>
                  <a:close/>
                </a:path>
              </a:pathLst>
            </a:custGeom>
            <a:solidFill>
              <a:srgbClr val="3E4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4171237" y="2858592"/>
              <a:ext cx="87118" cy="29678"/>
            </a:xfrm>
            <a:custGeom>
              <a:avLst/>
              <a:gdLst/>
              <a:ahLst/>
              <a:cxnLst/>
              <a:rect l="l" t="t" r="r" b="b"/>
              <a:pathLst>
                <a:path w="4271" h="1455" extrusionOk="0">
                  <a:moveTo>
                    <a:pt x="1248" y="1"/>
                  </a:moveTo>
                  <a:cubicBezTo>
                    <a:pt x="582" y="1"/>
                    <a:pt x="113" y="143"/>
                    <a:pt x="68" y="394"/>
                  </a:cubicBezTo>
                  <a:cubicBezTo>
                    <a:pt x="1" y="727"/>
                    <a:pt x="901" y="1194"/>
                    <a:pt x="2036" y="1361"/>
                  </a:cubicBezTo>
                  <a:cubicBezTo>
                    <a:pt x="2403" y="1424"/>
                    <a:pt x="2751" y="1454"/>
                    <a:pt x="3057" y="1454"/>
                  </a:cubicBezTo>
                  <a:cubicBezTo>
                    <a:pt x="3723" y="1454"/>
                    <a:pt x="4191" y="1312"/>
                    <a:pt x="4237" y="1061"/>
                  </a:cubicBezTo>
                  <a:cubicBezTo>
                    <a:pt x="4271" y="694"/>
                    <a:pt x="3403" y="260"/>
                    <a:pt x="2269" y="94"/>
                  </a:cubicBezTo>
                  <a:cubicBezTo>
                    <a:pt x="1901" y="31"/>
                    <a:pt x="1554" y="1"/>
                    <a:pt x="1248" y="1"/>
                  </a:cubicBezTo>
                  <a:close/>
                </a:path>
              </a:pathLst>
            </a:custGeom>
            <a:solidFill>
              <a:srgbClr val="30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929723" y="4061354"/>
              <a:ext cx="1670392" cy="1327490"/>
            </a:xfrm>
            <a:custGeom>
              <a:avLst/>
              <a:gdLst/>
              <a:ahLst/>
              <a:cxnLst/>
              <a:rect l="l" t="t" r="r" b="b"/>
              <a:pathLst>
                <a:path w="81892" h="65081" extrusionOk="0">
                  <a:moveTo>
                    <a:pt x="3803" y="0"/>
                  </a:moveTo>
                  <a:cubicBezTo>
                    <a:pt x="1701" y="0"/>
                    <a:pt x="0" y="1701"/>
                    <a:pt x="0" y="3836"/>
                  </a:cubicBezTo>
                  <a:lnTo>
                    <a:pt x="0" y="65080"/>
                  </a:lnTo>
                  <a:lnTo>
                    <a:pt x="81892" y="65080"/>
                  </a:lnTo>
                  <a:lnTo>
                    <a:pt x="81892" y="3836"/>
                  </a:lnTo>
                  <a:cubicBezTo>
                    <a:pt x="81892" y="1701"/>
                    <a:pt x="80191" y="0"/>
                    <a:pt x="78056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352074" y="4061354"/>
              <a:ext cx="1670412" cy="1327490"/>
            </a:xfrm>
            <a:custGeom>
              <a:avLst/>
              <a:gdLst/>
              <a:ahLst/>
              <a:cxnLst/>
              <a:rect l="l" t="t" r="r" b="b"/>
              <a:pathLst>
                <a:path w="81893" h="65081" extrusionOk="0">
                  <a:moveTo>
                    <a:pt x="3804" y="0"/>
                  </a:moveTo>
                  <a:cubicBezTo>
                    <a:pt x="1702" y="0"/>
                    <a:pt x="1" y="1701"/>
                    <a:pt x="1" y="3836"/>
                  </a:cubicBezTo>
                  <a:lnTo>
                    <a:pt x="1" y="65080"/>
                  </a:lnTo>
                  <a:lnTo>
                    <a:pt x="81893" y="65080"/>
                  </a:lnTo>
                  <a:lnTo>
                    <a:pt x="81893" y="3836"/>
                  </a:lnTo>
                  <a:cubicBezTo>
                    <a:pt x="81893" y="1701"/>
                    <a:pt x="80191" y="0"/>
                    <a:pt x="78057" y="0"/>
                  </a:cubicBezTo>
                  <a:close/>
                </a:path>
              </a:pathLst>
            </a:custGeom>
            <a:solidFill>
              <a:srgbClr val="B5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413998" y="4123257"/>
              <a:ext cx="1545886" cy="1265583"/>
            </a:xfrm>
            <a:custGeom>
              <a:avLst/>
              <a:gdLst/>
              <a:ahLst/>
              <a:cxnLst/>
              <a:rect l="l" t="t" r="r" b="b"/>
              <a:pathLst>
                <a:path w="75788" h="62046" extrusionOk="0">
                  <a:moveTo>
                    <a:pt x="1401" y="1"/>
                  </a:moveTo>
                  <a:cubicBezTo>
                    <a:pt x="634" y="1"/>
                    <a:pt x="0" y="634"/>
                    <a:pt x="0" y="1402"/>
                  </a:cubicBezTo>
                  <a:lnTo>
                    <a:pt x="0" y="62045"/>
                  </a:lnTo>
                  <a:lnTo>
                    <a:pt x="75788" y="62045"/>
                  </a:lnTo>
                  <a:lnTo>
                    <a:pt x="75788" y="1402"/>
                  </a:lnTo>
                  <a:cubicBezTo>
                    <a:pt x="75788" y="634"/>
                    <a:pt x="75154" y="1"/>
                    <a:pt x="74387" y="1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3413998" y="4123257"/>
              <a:ext cx="1545886" cy="1265583"/>
            </a:xfrm>
            <a:custGeom>
              <a:avLst/>
              <a:gdLst/>
              <a:ahLst/>
              <a:cxnLst/>
              <a:rect l="l" t="t" r="r" b="b"/>
              <a:pathLst>
                <a:path w="75788" h="62046" extrusionOk="0">
                  <a:moveTo>
                    <a:pt x="1635" y="1"/>
                  </a:moveTo>
                  <a:cubicBezTo>
                    <a:pt x="734" y="1"/>
                    <a:pt x="0" y="735"/>
                    <a:pt x="0" y="1635"/>
                  </a:cubicBezTo>
                  <a:lnTo>
                    <a:pt x="0" y="62045"/>
                  </a:lnTo>
                  <a:lnTo>
                    <a:pt x="1935" y="62045"/>
                  </a:lnTo>
                  <a:lnTo>
                    <a:pt x="1935" y="3570"/>
                  </a:lnTo>
                  <a:cubicBezTo>
                    <a:pt x="1935" y="2669"/>
                    <a:pt x="2669" y="1935"/>
                    <a:pt x="3570" y="1935"/>
                  </a:cubicBezTo>
                  <a:lnTo>
                    <a:pt x="75788" y="1935"/>
                  </a:lnTo>
                  <a:lnTo>
                    <a:pt x="75788" y="1635"/>
                  </a:lnTo>
                  <a:cubicBezTo>
                    <a:pt x="75788" y="735"/>
                    <a:pt x="75054" y="1"/>
                    <a:pt x="74153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3558241" y="1195625"/>
              <a:ext cx="138805" cy="124527"/>
            </a:xfrm>
            <a:custGeom>
              <a:avLst/>
              <a:gdLst/>
              <a:ahLst/>
              <a:cxnLst/>
              <a:rect l="l" t="t" r="r" b="b"/>
              <a:pathLst>
                <a:path w="6805" h="6105" extrusionOk="0">
                  <a:moveTo>
                    <a:pt x="4236" y="1"/>
                  </a:moveTo>
                  <a:cubicBezTo>
                    <a:pt x="3435" y="4712"/>
                    <a:pt x="263" y="4804"/>
                    <a:pt x="15" y="4804"/>
                  </a:cubicBezTo>
                  <a:cubicBezTo>
                    <a:pt x="5" y="4804"/>
                    <a:pt x="0" y="4804"/>
                    <a:pt x="0" y="4804"/>
                  </a:cubicBezTo>
                  <a:lnTo>
                    <a:pt x="0" y="4804"/>
                  </a:lnTo>
                  <a:lnTo>
                    <a:pt x="3302" y="6105"/>
                  </a:lnTo>
                  <a:cubicBezTo>
                    <a:pt x="6805" y="3837"/>
                    <a:pt x="5938" y="734"/>
                    <a:pt x="5938" y="734"/>
                  </a:cubicBezTo>
                  <a:lnTo>
                    <a:pt x="4236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5411548" y="3015625"/>
              <a:ext cx="138825" cy="124527"/>
            </a:xfrm>
            <a:custGeom>
              <a:avLst/>
              <a:gdLst/>
              <a:ahLst/>
              <a:cxnLst/>
              <a:rect l="l" t="t" r="r" b="b"/>
              <a:pathLst>
                <a:path w="6806" h="6105" extrusionOk="0">
                  <a:moveTo>
                    <a:pt x="4271" y="0"/>
                  </a:moveTo>
                  <a:cubicBezTo>
                    <a:pt x="3426" y="4774"/>
                    <a:pt x="179" y="4837"/>
                    <a:pt x="8" y="4837"/>
                  </a:cubicBezTo>
                  <a:cubicBezTo>
                    <a:pt x="3" y="4837"/>
                    <a:pt x="1" y="4837"/>
                    <a:pt x="1" y="4837"/>
                  </a:cubicBezTo>
                  <a:lnTo>
                    <a:pt x="1" y="4837"/>
                  </a:lnTo>
                  <a:lnTo>
                    <a:pt x="3337" y="6105"/>
                  </a:lnTo>
                  <a:cubicBezTo>
                    <a:pt x="6806" y="3836"/>
                    <a:pt x="5972" y="734"/>
                    <a:pt x="5972" y="734"/>
                  </a:cubicBezTo>
                  <a:lnTo>
                    <a:pt x="4271" y="0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5193836" y="2138616"/>
              <a:ext cx="85751" cy="155164"/>
            </a:xfrm>
            <a:custGeom>
              <a:avLst/>
              <a:gdLst/>
              <a:ahLst/>
              <a:cxnLst/>
              <a:rect l="l" t="t" r="r" b="b"/>
              <a:pathLst>
                <a:path w="4204" h="7607" extrusionOk="0">
                  <a:moveTo>
                    <a:pt x="2202" y="1"/>
                  </a:moveTo>
                  <a:cubicBezTo>
                    <a:pt x="2202" y="1"/>
                    <a:pt x="1" y="3770"/>
                    <a:pt x="1702" y="7606"/>
                  </a:cubicBezTo>
                  <a:lnTo>
                    <a:pt x="4204" y="6872"/>
                  </a:lnTo>
                  <a:cubicBezTo>
                    <a:pt x="4204" y="6872"/>
                    <a:pt x="2336" y="4037"/>
                    <a:pt x="3637" y="11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992582" y="2812190"/>
              <a:ext cx="86445" cy="155143"/>
            </a:xfrm>
            <a:custGeom>
              <a:avLst/>
              <a:gdLst/>
              <a:ahLst/>
              <a:cxnLst/>
              <a:rect l="l" t="t" r="r" b="b"/>
              <a:pathLst>
                <a:path w="4238" h="7606" extrusionOk="0">
                  <a:moveTo>
                    <a:pt x="2202" y="0"/>
                  </a:moveTo>
                  <a:cubicBezTo>
                    <a:pt x="2202" y="0"/>
                    <a:pt x="1" y="3736"/>
                    <a:pt x="1702" y="7606"/>
                  </a:cubicBezTo>
                  <a:lnTo>
                    <a:pt x="4237" y="6872"/>
                  </a:lnTo>
                  <a:cubicBezTo>
                    <a:pt x="4237" y="6872"/>
                    <a:pt x="2369" y="4037"/>
                    <a:pt x="3670" y="1134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3373164" y="3768093"/>
              <a:ext cx="154470" cy="76246"/>
            </a:xfrm>
            <a:custGeom>
              <a:avLst/>
              <a:gdLst/>
              <a:ahLst/>
              <a:cxnLst/>
              <a:rect l="l" t="t" r="r" b="b"/>
              <a:pathLst>
                <a:path w="7573" h="3738" extrusionOk="0">
                  <a:moveTo>
                    <a:pt x="4775" y="0"/>
                  </a:moveTo>
                  <a:cubicBezTo>
                    <a:pt x="3364" y="0"/>
                    <a:pt x="1614" y="303"/>
                    <a:pt x="1" y="1436"/>
                  </a:cubicBezTo>
                  <a:lnTo>
                    <a:pt x="1235" y="3737"/>
                  </a:lnTo>
                  <a:cubicBezTo>
                    <a:pt x="1235" y="3737"/>
                    <a:pt x="3058" y="1940"/>
                    <a:pt x="5579" y="1940"/>
                  </a:cubicBezTo>
                  <a:cubicBezTo>
                    <a:pt x="5951" y="1940"/>
                    <a:pt x="6339" y="1979"/>
                    <a:pt x="6739" y="2069"/>
                  </a:cubicBezTo>
                  <a:lnTo>
                    <a:pt x="7573" y="402"/>
                  </a:lnTo>
                  <a:cubicBezTo>
                    <a:pt x="7573" y="402"/>
                    <a:pt x="6398" y="0"/>
                    <a:pt x="4775" y="0"/>
                  </a:cubicBez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2978553" y="2569982"/>
              <a:ext cx="85751" cy="155817"/>
            </a:xfrm>
            <a:custGeom>
              <a:avLst/>
              <a:gdLst/>
              <a:ahLst/>
              <a:cxnLst/>
              <a:rect l="l" t="t" r="r" b="b"/>
              <a:pathLst>
                <a:path w="4204" h="7639" extrusionOk="0">
                  <a:moveTo>
                    <a:pt x="2169" y="0"/>
                  </a:moveTo>
                  <a:cubicBezTo>
                    <a:pt x="2169" y="0"/>
                    <a:pt x="1" y="3770"/>
                    <a:pt x="1702" y="7639"/>
                  </a:cubicBezTo>
                  <a:lnTo>
                    <a:pt x="4204" y="6872"/>
                  </a:lnTo>
                  <a:cubicBezTo>
                    <a:pt x="4204" y="6872"/>
                    <a:pt x="2336" y="4036"/>
                    <a:pt x="3637" y="1134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3787518" y="2070574"/>
              <a:ext cx="87791" cy="102763"/>
            </a:xfrm>
            <a:custGeom>
              <a:avLst/>
              <a:gdLst/>
              <a:ahLst/>
              <a:cxnLst/>
              <a:rect l="l" t="t" r="r" b="b"/>
              <a:pathLst>
                <a:path w="4304" h="5038" extrusionOk="0">
                  <a:moveTo>
                    <a:pt x="2435" y="1"/>
                  </a:moveTo>
                  <a:cubicBezTo>
                    <a:pt x="2435" y="1"/>
                    <a:pt x="2035" y="2936"/>
                    <a:pt x="0" y="3804"/>
                  </a:cubicBezTo>
                  <a:lnTo>
                    <a:pt x="1635" y="5038"/>
                  </a:lnTo>
                  <a:cubicBezTo>
                    <a:pt x="1635" y="5038"/>
                    <a:pt x="3470" y="4137"/>
                    <a:pt x="4303" y="968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465313" y="1766462"/>
              <a:ext cx="87097" cy="102069"/>
            </a:xfrm>
            <a:custGeom>
              <a:avLst/>
              <a:gdLst/>
              <a:ahLst/>
              <a:cxnLst/>
              <a:rect l="l" t="t" r="r" b="b"/>
              <a:pathLst>
                <a:path w="4270" h="5004" extrusionOk="0">
                  <a:moveTo>
                    <a:pt x="2435" y="0"/>
                  </a:moveTo>
                  <a:cubicBezTo>
                    <a:pt x="2435" y="0"/>
                    <a:pt x="2035" y="2902"/>
                    <a:pt x="0" y="3803"/>
                  </a:cubicBezTo>
                  <a:lnTo>
                    <a:pt x="1601" y="5004"/>
                  </a:lnTo>
                  <a:cubicBezTo>
                    <a:pt x="1601" y="5004"/>
                    <a:pt x="3469" y="4137"/>
                    <a:pt x="4270" y="968"/>
                  </a:cubicBezTo>
                  <a:lnTo>
                    <a:pt x="243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3214642" y="3012892"/>
              <a:ext cx="87118" cy="102763"/>
            </a:xfrm>
            <a:custGeom>
              <a:avLst/>
              <a:gdLst/>
              <a:ahLst/>
              <a:cxnLst/>
              <a:rect l="l" t="t" r="r" b="b"/>
              <a:pathLst>
                <a:path w="4271" h="5038" extrusionOk="0">
                  <a:moveTo>
                    <a:pt x="2436" y="1"/>
                  </a:moveTo>
                  <a:cubicBezTo>
                    <a:pt x="2436" y="1"/>
                    <a:pt x="2002" y="2936"/>
                    <a:pt x="1" y="3803"/>
                  </a:cubicBezTo>
                  <a:lnTo>
                    <a:pt x="1602" y="5038"/>
                  </a:lnTo>
                  <a:cubicBezTo>
                    <a:pt x="1602" y="5038"/>
                    <a:pt x="3470" y="4137"/>
                    <a:pt x="4270" y="1001"/>
                  </a:cubicBezTo>
                  <a:lnTo>
                    <a:pt x="2436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6095319" y="3821858"/>
              <a:ext cx="87118" cy="102763"/>
            </a:xfrm>
            <a:custGeom>
              <a:avLst/>
              <a:gdLst/>
              <a:ahLst/>
              <a:cxnLst/>
              <a:rect l="l" t="t" r="r" b="b"/>
              <a:pathLst>
                <a:path w="4271" h="5038" extrusionOk="0">
                  <a:moveTo>
                    <a:pt x="2436" y="0"/>
                  </a:moveTo>
                  <a:cubicBezTo>
                    <a:pt x="2436" y="0"/>
                    <a:pt x="2002" y="2936"/>
                    <a:pt x="1" y="3803"/>
                  </a:cubicBezTo>
                  <a:lnTo>
                    <a:pt x="1602" y="5037"/>
                  </a:lnTo>
                  <a:cubicBezTo>
                    <a:pt x="1602" y="5037"/>
                    <a:pt x="3470" y="4137"/>
                    <a:pt x="4271" y="968"/>
                  </a:cubicBezTo>
                  <a:lnTo>
                    <a:pt x="2436" y="0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887132" y="2012750"/>
              <a:ext cx="87791" cy="136337"/>
            </a:xfrm>
            <a:custGeom>
              <a:avLst/>
              <a:gdLst/>
              <a:ahLst/>
              <a:cxnLst/>
              <a:rect l="l" t="t" r="r" b="b"/>
              <a:pathLst>
                <a:path w="4304" h="6684" extrusionOk="0">
                  <a:moveTo>
                    <a:pt x="1535" y="1"/>
                  </a:moveTo>
                  <a:lnTo>
                    <a:pt x="1" y="1402"/>
                  </a:lnTo>
                  <a:cubicBezTo>
                    <a:pt x="1" y="1402"/>
                    <a:pt x="1869" y="5905"/>
                    <a:pt x="2035" y="6572"/>
                  </a:cubicBezTo>
                  <a:cubicBezTo>
                    <a:pt x="2056" y="6650"/>
                    <a:pt x="2105" y="6684"/>
                    <a:pt x="2176" y="6684"/>
                  </a:cubicBezTo>
                  <a:cubicBezTo>
                    <a:pt x="2686" y="6684"/>
                    <a:pt x="4304" y="4937"/>
                    <a:pt x="4304" y="4937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926316" y="1712024"/>
              <a:ext cx="87791" cy="136337"/>
            </a:xfrm>
            <a:custGeom>
              <a:avLst/>
              <a:gdLst/>
              <a:ahLst/>
              <a:cxnLst/>
              <a:rect l="l" t="t" r="r" b="b"/>
              <a:pathLst>
                <a:path w="4304" h="6684" extrusionOk="0">
                  <a:moveTo>
                    <a:pt x="1535" y="1"/>
                  </a:moveTo>
                  <a:lnTo>
                    <a:pt x="0" y="1402"/>
                  </a:lnTo>
                  <a:cubicBezTo>
                    <a:pt x="0" y="1402"/>
                    <a:pt x="1868" y="5938"/>
                    <a:pt x="2035" y="6572"/>
                  </a:cubicBezTo>
                  <a:cubicBezTo>
                    <a:pt x="2055" y="6650"/>
                    <a:pt x="2105" y="6684"/>
                    <a:pt x="2176" y="6684"/>
                  </a:cubicBezTo>
                  <a:cubicBezTo>
                    <a:pt x="2685" y="6684"/>
                    <a:pt x="4303" y="4938"/>
                    <a:pt x="4303" y="4938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46596" y="1750818"/>
              <a:ext cx="106842" cy="112288"/>
            </a:xfrm>
            <a:custGeom>
              <a:avLst/>
              <a:gdLst/>
              <a:ahLst/>
              <a:cxnLst/>
              <a:rect l="l" t="t" r="r" b="b"/>
              <a:pathLst>
                <a:path w="5238" h="5505" extrusionOk="0">
                  <a:moveTo>
                    <a:pt x="3303" y="0"/>
                  </a:moveTo>
                  <a:lnTo>
                    <a:pt x="0" y="4603"/>
                  </a:lnTo>
                  <a:lnTo>
                    <a:pt x="1602" y="5504"/>
                  </a:lnTo>
                  <a:lnTo>
                    <a:pt x="5238" y="23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278195" y="1247330"/>
              <a:ext cx="80998" cy="118407"/>
            </a:xfrm>
            <a:custGeom>
              <a:avLst/>
              <a:gdLst/>
              <a:ahLst/>
              <a:cxnLst/>
              <a:rect l="l" t="t" r="r" b="b"/>
              <a:pathLst>
                <a:path w="3971" h="5805" extrusionOk="0">
                  <a:moveTo>
                    <a:pt x="3403" y="1"/>
                  </a:moveTo>
                  <a:lnTo>
                    <a:pt x="1602" y="401"/>
                  </a:lnTo>
                  <a:cubicBezTo>
                    <a:pt x="1602" y="401"/>
                    <a:pt x="2569" y="3303"/>
                    <a:pt x="1" y="5505"/>
                  </a:cubicBezTo>
                  <a:lnTo>
                    <a:pt x="2569" y="5805"/>
                  </a:lnTo>
                  <a:cubicBezTo>
                    <a:pt x="2569" y="5805"/>
                    <a:pt x="3970" y="4371"/>
                    <a:pt x="3403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0" y="387925"/>
            <a:ext cx="3639701" cy="19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50" y="2571750"/>
            <a:ext cx="4391600" cy="20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/>
        </p:nvSpPr>
        <p:spPr>
          <a:xfrm>
            <a:off x="4947350" y="664750"/>
            <a:ext cx="35307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 </a:t>
            </a:r>
            <a:r>
              <a:rPr lang="en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findings showed that the majority of guardians (63.2%) don’t have access. So we will make a platform where guardians can access the portal so that they can track their children progress.</a:t>
            </a: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5040050" y="2631616"/>
            <a:ext cx="3345300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 </a:t>
            </a:r>
            <a:r>
              <a:rPr lang="en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42% guardians have no acknowledgement about their children’s progress in college that’s why we want to make guardians as a stakeholder of our student portal system so that they get to know their children’s study process.</a:t>
            </a: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0" y="1032045"/>
            <a:ext cx="7343970" cy="224455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/>
          <p:nvPr/>
        </p:nvSpPr>
        <p:spPr>
          <a:xfrm>
            <a:off x="1141596" y="3480864"/>
            <a:ext cx="64731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 </a:t>
            </a:r>
            <a:r>
              <a:rPr lang="en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This high percentage is not surprising since the colleges does not have a proper platform where students or guardians can use. This portal definitely minimize the communication gap between teachers and guardians. </a:t>
            </a: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74" y="493025"/>
            <a:ext cx="7682549" cy="28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773700" y="3510193"/>
            <a:ext cx="73011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Discussion:</a:t>
            </a:r>
            <a:r>
              <a:rPr lang="en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Participants were asked about the kind of features they thought the portal should provide. They were given a number of options to choose from. Also they were allowed to choose multiple options. This chart shows the guardian responses. </a:t>
            </a: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773700" y="544850"/>
            <a:ext cx="75966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Gap Analysis</a:t>
            </a:r>
            <a:endParaRPr dirty="0"/>
          </a:p>
        </p:txBody>
      </p:sp>
      <p:sp>
        <p:nvSpPr>
          <p:cNvPr id="365" name="Google Shape;365;p36"/>
          <p:cNvSpPr txBox="1"/>
          <p:nvPr/>
        </p:nvSpPr>
        <p:spPr>
          <a:xfrm>
            <a:off x="2675350" y="1445575"/>
            <a:ext cx="417360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None of the portal have the guardian access.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Majority portal don’t have online leave </a:t>
            </a:r>
            <a:r>
              <a:rPr lang="en" sz="2400" dirty="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application </a:t>
            </a: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system.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Majority portal don’t have notification 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system as well. 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66" name="Google Shape;366;p36"/>
          <p:cNvGrpSpPr/>
          <p:nvPr/>
        </p:nvGrpSpPr>
        <p:grpSpPr>
          <a:xfrm>
            <a:off x="637777" y="1623726"/>
            <a:ext cx="1944980" cy="1928603"/>
            <a:chOff x="694026" y="2850300"/>
            <a:chExt cx="2278028" cy="2083625"/>
          </a:xfrm>
        </p:grpSpPr>
        <p:sp>
          <p:nvSpPr>
            <p:cNvPr id="367" name="Google Shape;367;p36"/>
            <p:cNvSpPr/>
            <p:nvPr/>
          </p:nvSpPr>
          <p:spPr>
            <a:xfrm>
              <a:off x="1422200" y="4080550"/>
              <a:ext cx="589700" cy="734075"/>
            </a:xfrm>
            <a:custGeom>
              <a:avLst/>
              <a:gdLst/>
              <a:ahLst/>
              <a:cxnLst/>
              <a:rect l="l" t="t" r="r" b="b"/>
              <a:pathLst>
                <a:path w="23588" h="29363" fill="none" extrusionOk="0">
                  <a:moveTo>
                    <a:pt x="0" y="1"/>
                  </a:moveTo>
                  <a:lnTo>
                    <a:pt x="23587" y="1"/>
                  </a:lnTo>
                  <a:lnTo>
                    <a:pt x="23587" y="29363"/>
                  </a:lnTo>
                  <a:lnTo>
                    <a:pt x="0" y="29363"/>
                  </a:lnTo>
                  <a:close/>
                </a:path>
              </a:pathLst>
            </a:custGeom>
            <a:noFill/>
            <a:ln w="31150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625075" y="4080550"/>
              <a:ext cx="589700" cy="734075"/>
            </a:xfrm>
            <a:custGeom>
              <a:avLst/>
              <a:gdLst/>
              <a:ahLst/>
              <a:cxnLst/>
              <a:rect l="l" t="t" r="r" b="b"/>
              <a:pathLst>
                <a:path w="23588" h="29363" fill="none" extrusionOk="0">
                  <a:moveTo>
                    <a:pt x="1" y="1"/>
                  </a:moveTo>
                  <a:lnTo>
                    <a:pt x="23588" y="1"/>
                  </a:lnTo>
                  <a:lnTo>
                    <a:pt x="23588" y="29363"/>
                  </a:lnTo>
                  <a:lnTo>
                    <a:pt x="1" y="29363"/>
                  </a:lnTo>
                  <a:close/>
                </a:path>
              </a:pathLst>
            </a:custGeom>
            <a:noFill/>
            <a:ln w="31150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1050600" y="2850300"/>
              <a:ext cx="1158100" cy="1313875"/>
            </a:xfrm>
            <a:custGeom>
              <a:avLst/>
              <a:gdLst/>
              <a:ahLst/>
              <a:cxnLst/>
              <a:rect l="l" t="t" r="r" b="b"/>
              <a:pathLst>
                <a:path w="46324" h="52555" extrusionOk="0">
                  <a:moveTo>
                    <a:pt x="4347" y="0"/>
                  </a:moveTo>
                  <a:cubicBezTo>
                    <a:pt x="1885" y="0"/>
                    <a:pt x="1" y="2189"/>
                    <a:pt x="365" y="4620"/>
                  </a:cubicBezTo>
                  <a:lnTo>
                    <a:pt x="6110" y="44378"/>
                  </a:lnTo>
                  <a:cubicBezTo>
                    <a:pt x="6809" y="49089"/>
                    <a:pt x="10821" y="52554"/>
                    <a:pt x="15594" y="52554"/>
                  </a:cubicBezTo>
                  <a:lnTo>
                    <a:pt x="45503" y="52554"/>
                  </a:lnTo>
                  <a:lnTo>
                    <a:pt x="46324" y="47387"/>
                  </a:lnTo>
                  <a:lnTo>
                    <a:pt x="27053" y="44165"/>
                  </a:lnTo>
                  <a:lnTo>
                    <a:pt x="22980" y="0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608275" y="3589675"/>
              <a:ext cx="312350" cy="63075"/>
            </a:xfrm>
            <a:custGeom>
              <a:avLst/>
              <a:gdLst/>
              <a:ahLst/>
              <a:cxnLst/>
              <a:rect l="l" t="t" r="r" b="b"/>
              <a:pathLst>
                <a:path w="12494" h="2523" extrusionOk="0">
                  <a:moveTo>
                    <a:pt x="1" y="0"/>
                  </a:moveTo>
                  <a:lnTo>
                    <a:pt x="1" y="2523"/>
                  </a:lnTo>
                  <a:lnTo>
                    <a:pt x="12493" y="2523"/>
                  </a:lnTo>
                  <a:lnTo>
                    <a:pt x="12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920600" y="3589675"/>
              <a:ext cx="485600" cy="63075"/>
            </a:xfrm>
            <a:custGeom>
              <a:avLst/>
              <a:gdLst/>
              <a:ahLst/>
              <a:cxnLst/>
              <a:rect l="l" t="t" r="r" b="b"/>
              <a:pathLst>
                <a:path w="19424" h="2523" extrusionOk="0">
                  <a:moveTo>
                    <a:pt x="0" y="0"/>
                  </a:moveTo>
                  <a:lnTo>
                    <a:pt x="0" y="2523"/>
                  </a:lnTo>
                  <a:lnTo>
                    <a:pt x="19423" y="2523"/>
                  </a:lnTo>
                  <a:lnTo>
                    <a:pt x="19423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920600" y="3150450"/>
              <a:ext cx="663400" cy="439250"/>
            </a:xfrm>
            <a:custGeom>
              <a:avLst/>
              <a:gdLst/>
              <a:ahLst/>
              <a:cxnLst/>
              <a:rect l="l" t="t" r="r" b="b"/>
              <a:pathLst>
                <a:path w="26536" h="17570" extrusionOk="0">
                  <a:moveTo>
                    <a:pt x="7143" y="1"/>
                  </a:moveTo>
                  <a:lnTo>
                    <a:pt x="0" y="17569"/>
                  </a:lnTo>
                  <a:lnTo>
                    <a:pt x="19423" y="17569"/>
                  </a:lnTo>
                  <a:lnTo>
                    <a:pt x="26536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920600" y="3150450"/>
              <a:ext cx="178600" cy="439250"/>
            </a:xfrm>
            <a:custGeom>
              <a:avLst/>
              <a:gdLst/>
              <a:ahLst/>
              <a:cxnLst/>
              <a:rect l="l" t="t" r="r" b="b"/>
              <a:pathLst>
                <a:path w="7144" h="17570" fill="none" extrusionOk="0">
                  <a:moveTo>
                    <a:pt x="7143" y="1"/>
                  </a:moveTo>
                  <a:lnTo>
                    <a:pt x="0" y="17569"/>
                  </a:lnTo>
                </a:path>
              </a:pathLst>
            </a:custGeom>
            <a:noFill/>
            <a:ln w="10650" cap="flat" cmpd="sng">
              <a:solidFill>
                <a:srgbClr val="09125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746575" y="3605625"/>
              <a:ext cx="117050" cy="28150"/>
            </a:xfrm>
            <a:custGeom>
              <a:avLst/>
              <a:gdLst/>
              <a:ahLst/>
              <a:cxnLst/>
              <a:rect l="l" t="t" r="r" b="b"/>
              <a:pathLst>
                <a:path w="4682" h="1126" extrusionOk="0">
                  <a:moveTo>
                    <a:pt x="1" y="0"/>
                  </a:moveTo>
                  <a:lnTo>
                    <a:pt x="1" y="1125"/>
                  </a:lnTo>
                  <a:lnTo>
                    <a:pt x="4682" y="1125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694026" y="3652750"/>
              <a:ext cx="2278028" cy="70675"/>
            </a:xfrm>
            <a:custGeom>
              <a:avLst/>
              <a:gdLst/>
              <a:ahLst/>
              <a:cxnLst/>
              <a:rect l="l" t="t" r="r" b="b"/>
              <a:pathLst>
                <a:path w="225659" h="2827" extrusionOk="0">
                  <a:moveTo>
                    <a:pt x="0" y="0"/>
                  </a:moveTo>
                  <a:lnTo>
                    <a:pt x="0" y="2827"/>
                  </a:lnTo>
                  <a:lnTo>
                    <a:pt x="225658" y="2827"/>
                  </a:lnTo>
                  <a:lnTo>
                    <a:pt x="225658" y="0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942675" y="3723400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942675" y="3723400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584000" y="3723400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584000" y="3723400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6"/>
          <p:cNvGrpSpPr/>
          <p:nvPr/>
        </p:nvGrpSpPr>
        <p:grpSpPr>
          <a:xfrm flipH="1">
            <a:off x="6941546" y="2440876"/>
            <a:ext cx="1601909" cy="1984653"/>
            <a:chOff x="694026" y="2850300"/>
            <a:chExt cx="2278028" cy="2083625"/>
          </a:xfrm>
        </p:grpSpPr>
        <p:sp>
          <p:nvSpPr>
            <p:cNvPr id="381" name="Google Shape;381;p36"/>
            <p:cNvSpPr/>
            <p:nvPr/>
          </p:nvSpPr>
          <p:spPr>
            <a:xfrm>
              <a:off x="1422200" y="4080550"/>
              <a:ext cx="589700" cy="734075"/>
            </a:xfrm>
            <a:custGeom>
              <a:avLst/>
              <a:gdLst/>
              <a:ahLst/>
              <a:cxnLst/>
              <a:rect l="l" t="t" r="r" b="b"/>
              <a:pathLst>
                <a:path w="23588" h="29363" fill="none" extrusionOk="0">
                  <a:moveTo>
                    <a:pt x="0" y="1"/>
                  </a:moveTo>
                  <a:lnTo>
                    <a:pt x="23587" y="1"/>
                  </a:lnTo>
                  <a:lnTo>
                    <a:pt x="23587" y="29363"/>
                  </a:lnTo>
                  <a:lnTo>
                    <a:pt x="0" y="29363"/>
                  </a:lnTo>
                  <a:close/>
                </a:path>
              </a:pathLst>
            </a:custGeom>
            <a:noFill/>
            <a:ln w="31150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1625075" y="4080550"/>
              <a:ext cx="589700" cy="734075"/>
            </a:xfrm>
            <a:custGeom>
              <a:avLst/>
              <a:gdLst/>
              <a:ahLst/>
              <a:cxnLst/>
              <a:rect l="l" t="t" r="r" b="b"/>
              <a:pathLst>
                <a:path w="23588" h="29363" fill="none" extrusionOk="0">
                  <a:moveTo>
                    <a:pt x="1" y="1"/>
                  </a:moveTo>
                  <a:lnTo>
                    <a:pt x="23588" y="1"/>
                  </a:lnTo>
                  <a:lnTo>
                    <a:pt x="23588" y="29363"/>
                  </a:lnTo>
                  <a:lnTo>
                    <a:pt x="1" y="29363"/>
                  </a:lnTo>
                  <a:close/>
                </a:path>
              </a:pathLst>
            </a:custGeom>
            <a:noFill/>
            <a:ln w="31150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1050600" y="2850300"/>
              <a:ext cx="1158100" cy="1313875"/>
            </a:xfrm>
            <a:custGeom>
              <a:avLst/>
              <a:gdLst/>
              <a:ahLst/>
              <a:cxnLst/>
              <a:rect l="l" t="t" r="r" b="b"/>
              <a:pathLst>
                <a:path w="46324" h="52555" extrusionOk="0">
                  <a:moveTo>
                    <a:pt x="4347" y="0"/>
                  </a:moveTo>
                  <a:cubicBezTo>
                    <a:pt x="1885" y="0"/>
                    <a:pt x="1" y="2189"/>
                    <a:pt x="365" y="4620"/>
                  </a:cubicBezTo>
                  <a:lnTo>
                    <a:pt x="6110" y="44378"/>
                  </a:lnTo>
                  <a:cubicBezTo>
                    <a:pt x="6809" y="49089"/>
                    <a:pt x="10821" y="52554"/>
                    <a:pt x="15594" y="52554"/>
                  </a:cubicBezTo>
                  <a:lnTo>
                    <a:pt x="45503" y="52554"/>
                  </a:lnTo>
                  <a:lnTo>
                    <a:pt x="46324" y="47387"/>
                  </a:lnTo>
                  <a:lnTo>
                    <a:pt x="27053" y="44165"/>
                  </a:lnTo>
                  <a:lnTo>
                    <a:pt x="22980" y="0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1608275" y="3589675"/>
              <a:ext cx="312350" cy="63075"/>
            </a:xfrm>
            <a:custGeom>
              <a:avLst/>
              <a:gdLst/>
              <a:ahLst/>
              <a:cxnLst/>
              <a:rect l="l" t="t" r="r" b="b"/>
              <a:pathLst>
                <a:path w="12494" h="2523" extrusionOk="0">
                  <a:moveTo>
                    <a:pt x="1" y="0"/>
                  </a:moveTo>
                  <a:lnTo>
                    <a:pt x="1" y="2523"/>
                  </a:lnTo>
                  <a:lnTo>
                    <a:pt x="12493" y="2523"/>
                  </a:lnTo>
                  <a:lnTo>
                    <a:pt x="12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1920600" y="3589675"/>
              <a:ext cx="485600" cy="63075"/>
            </a:xfrm>
            <a:custGeom>
              <a:avLst/>
              <a:gdLst/>
              <a:ahLst/>
              <a:cxnLst/>
              <a:rect l="l" t="t" r="r" b="b"/>
              <a:pathLst>
                <a:path w="19424" h="2523" extrusionOk="0">
                  <a:moveTo>
                    <a:pt x="0" y="0"/>
                  </a:moveTo>
                  <a:lnTo>
                    <a:pt x="0" y="2523"/>
                  </a:lnTo>
                  <a:lnTo>
                    <a:pt x="19423" y="2523"/>
                  </a:lnTo>
                  <a:lnTo>
                    <a:pt x="19423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1920600" y="3150450"/>
              <a:ext cx="663400" cy="439250"/>
            </a:xfrm>
            <a:custGeom>
              <a:avLst/>
              <a:gdLst/>
              <a:ahLst/>
              <a:cxnLst/>
              <a:rect l="l" t="t" r="r" b="b"/>
              <a:pathLst>
                <a:path w="26536" h="17570" extrusionOk="0">
                  <a:moveTo>
                    <a:pt x="7143" y="1"/>
                  </a:moveTo>
                  <a:lnTo>
                    <a:pt x="0" y="17569"/>
                  </a:lnTo>
                  <a:lnTo>
                    <a:pt x="19423" y="17569"/>
                  </a:lnTo>
                  <a:lnTo>
                    <a:pt x="26536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1920600" y="3150450"/>
              <a:ext cx="178600" cy="439250"/>
            </a:xfrm>
            <a:custGeom>
              <a:avLst/>
              <a:gdLst/>
              <a:ahLst/>
              <a:cxnLst/>
              <a:rect l="l" t="t" r="r" b="b"/>
              <a:pathLst>
                <a:path w="7144" h="17570" fill="none" extrusionOk="0">
                  <a:moveTo>
                    <a:pt x="7143" y="1"/>
                  </a:moveTo>
                  <a:lnTo>
                    <a:pt x="0" y="17569"/>
                  </a:lnTo>
                </a:path>
              </a:pathLst>
            </a:custGeom>
            <a:noFill/>
            <a:ln w="10650" cap="flat" cmpd="sng">
              <a:solidFill>
                <a:srgbClr val="09125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1746575" y="3605625"/>
              <a:ext cx="117050" cy="28150"/>
            </a:xfrm>
            <a:custGeom>
              <a:avLst/>
              <a:gdLst/>
              <a:ahLst/>
              <a:cxnLst/>
              <a:rect l="l" t="t" r="r" b="b"/>
              <a:pathLst>
                <a:path w="4682" h="1126" extrusionOk="0">
                  <a:moveTo>
                    <a:pt x="1" y="0"/>
                  </a:moveTo>
                  <a:lnTo>
                    <a:pt x="1" y="1125"/>
                  </a:lnTo>
                  <a:lnTo>
                    <a:pt x="4682" y="1125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694026" y="3652750"/>
              <a:ext cx="2278028" cy="70675"/>
            </a:xfrm>
            <a:custGeom>
              <a:avLst/>
              <a:gdLst/>
              <a:ahLst/>
              <a:cxnLst/>
              <a:rect l="l" t="t" r="r" b="b"/>
              <a:pathLst>
                <a:path w="225659" h="2827" extrusionOk="0">
                  <a:moveTo>
                    <a:pt x="0" y="0"/>
                  </a:moveTo>
                  <a:lnTo>
                    <a:pt x="0" y="2827"/>
                  </a:lnTo>
                  <a:lnTo>
                    <a:pt x="225658" y="2827"/>
                  </a:lnTo>
                  <a:lnTo>
                    <a:pt x="225658" y="0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942675" y="3723400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942675" y="3723400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2584000" y="3723400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2584000" y="3723400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1808950" y="1771625"/>
            <a:ext cx="6125400" cy="14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Analysis</a:t>
            </a:r>
            <a:endParaRPr/>
          </a:p>
        </p:txBody>
      </p:sp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44774" y="555750"/>
            <a:ext cx="2181376" cy="1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00" y="2825275"/>
            <a:ext cx="2048674" cy="14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5">
            <a:alphaModFix/>
          </a:blip>
          <a:srcRect l="11793" t="14564" b="14564"/>
          <a:stretch/>
        </p:blipFill>
        <p:spPr>
          <a:xfrm>
            <a:off x="5858900" y="3328525"/>
            <a:ext cx="2238525" cy="1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5851" y="3974352"/>
            <a:ext cx="1488152" cy="12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577550" y="501275"/>
            <a:ext cx="7596600" cy="8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Functional Requirements</a:t>
            </a:r>
            <a:endParaRPr sz="3900"/>
          </a:p>
        </p:txBody>
      </p:sp>
      <p:sp>
        <p:nvSpPr>
          <p:cNvPr id="408" name="Google Shape;408;p38"/>
          <p:cNvSpPr txBox="1"/>
          <p:nvPr/>
        </p:nvSpPr>
        <p:spPr>
          <a:xfrm>
            <a:off x="2932294" y="1884672"/>
            <a:ext cx="3530700" cy="262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 Authentication 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Network Access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Notice 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Leave in Application 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Guardian Access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25" y="1808925"/>
            <a:ext cx="901908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225" y="3007600"/>
            <a:ext cx="967650" cy="9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5575" y="3553175"/>
            <a:ext cx="1261050" cy="8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773700" y="893575"/>
            <a:ext cx="75966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Non-Functional Requirements</a:t>
            </a:r>
            <a:endParaRPr sz="3900"/>
          </a:p>
        </p:txBody>
      </p:sp>
      <p:sp>
        <p:nvSpPr>
          <p:cNvPr id="417" name="Google Shape;417;p39"/>
          <p:cNvSpPr txBox="1"/>
          <p:nvPr/>
        </p:nvSpPr>
        <p:spPr>
          <a:xfrm>
            <a:off x="3131498" y="2163971"/>
            <a:ext cx="30621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Usability requirements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Availability requirement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Efficiency requirement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conomica"/>
              <a:buChar char="❏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Performance </a:t>
            </a:r>
            <a:r>
              <a:rPr lang="en" sz="2400" dirty="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requirement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25" y="2070475"/>
            <a:ext cx="901908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225" y="3280025"/>
            <a:ext cx="967650" cy="9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200" y="3487100"/>
            <a:ext cx="1261050" cy="8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311700" y="32900"/>
            <a:ext cx="84666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Stakeholder-wise features fixation</a:t>
            </a:r>
            <a:endParaRPr/>
          </a:p>
        </p:txBody>
      </p:sp>
      <p:grpSp>
        <p:nvGrpSpPr>
          <p:cNvPr id="426" name="Google Shape;426;p40"/>
          <p:cNvGrpSpPr/>
          <p:nvPr/>
        </p:nvGrpSpPr>
        <p:grpSpPr>
          <a:xfrm>
            <a:off x="1014208" y="864208"/>
            <a:ext cx="1009540" cy="1046216"/>
            <a:chOff x="1805825" y="1429000"/>
            <a:chExt cx="1062450" cy="1269525"/>
          </a:xfrm>
        </p:grpSpPr>
        <p:sp>
          <p:nvSpPr>
            <p:cNvPr id="427" name="Google Shape;427;p40"/>
            <p:cNvSpPr/>
            <p:nvPr/>
          </p:nvSpPr>
          <p:spPr>
            <a:xfrm>
              <a:off x="1805825" y="2143100"/>
              <a:ext cx="1062450" cy="555425"/>
            </a:xfrm>
            <a:custGeom>
              <a:avLst/>
              <a:gdLst/>
              <a:ahLst/>
              <a:cxnLst/>
              <a:rect l="l" t="t" r="r" b="b"/>
              <a:pathLst>
                <a:path w="42498" h="22217" extrusionOk="0">
                  <a:moveTo>
                    <a:pt x="17813" y="0"/>
                  </a:moveTo>
                  <a:cubicBezTo>
                    <a:pt x="17813" y="0"/>
                    <a:pt x="8106" y="1768"/>
                    <a:pt x="4470" y="6939"/>
                  </a:cubicBezTo>
                  <a:cubicBezTo>
                    <a:pt x="1702" y="10875"/>
                    <a:pt x="0" y="22216"/>
                    <a:pt x="0" y="22216"/>
                  </a:cubicBezTo>
                  <a:lnTo>
                    <a:pt x="42497" y="22216"/>
                  </a:lnTo>
                  <a:cubicBezTo>
                    <a:pt x="42497" y="22216"/>
                    <a:pt x="40696" y="8373"/>
                    <a:pt x="37260" y="5071"/>
                  </a:cubicBezTo>
                  <a:cubicBezTo>
                    <a:pt x="33824" y="1802"/>
                    <a:pt x="28621" y="1034"/>
                    <a:pt x="28621" y="1034"/>
                  </a:cubicBezTo>
                  <a:lnTo>
                    <a:pt x="1781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2197775" y="2153950"/>
              <a:ext cx="367775" cy="198175"/>
            </a:xfrm>
            <a:custGeom>
              <a:avLst/>
              <a:gdLst/>
              <a:ahLst/>
              <a:cxnLst/>
              <a:rect l="l" t="t" r="r" b="b"/>
              <a:pathLst>
                <a:path w="14711" h="7927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5170"/>
                    <a:pt x="2135" y="7205"/>
                  </a:cubicBezTo>
                  <a:cubicBezTo>
                    <a:pt x="2678" y="7731"/>
                    <a:pt x="3362" y="7927"/>
                    <a:pt x="4082" y="7927"/>
                  </a:cubicBezTo>
                  <a:cubicBezTo>
                    <a:pt x="6194" y="7927"/>
                    <a:pt x="8606" y="6238"/>
                    <a:pt x="8606" y="6238"/>
                  </a:cubicBezTo>
                  <a:cubicBezTo>
                    <a:pt x="8606" y="6238"/>
                    <a:pt x="10026" y="7582"/>
                    <a:pt x="11767" y="7582"/>
                  </a:cubicBezTo>
                  <a:cubicBezTo>
                    <a:pt x="12041" y="7582"/>
                    <a:pt x="12323" y="7549"/>
                    <a:pt x="12609" y="7472"/>
                  </a:cubicBezTo>
                  <a:cubicBezTo>
                    <a:pt x="14711" y="6938"/>
                    <a:pt x="13910" y="2335"/>
                    <a:pt x="12609" y="5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DE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2040150" y="1476500"/>
              <a:ext cx="665500" cy="692475"/>
            </a:xfrm>
            <a:custGeom>
              <a:avLst/>
              <a:gdLst/>
              <a:ahLst/>
              <a:cxnLst/>
              <a:rect l="l" t="t" r="r" b="b"/>
              <a:pathLst>
                <a:path w="26620" h="27699" extrusionOk="0">
                  <a:moveTo>
                    <a:pt x="9952" y="0"/>
                  </a:moveTo>
                  <a:cubicBezTo>
                    <a:pt x="7692" y="0"/>
                    <a:pt x="4594" y="734"/>
                    <a:pt x="3403" y="4448"/>
                  </a:cubicBezTo>
                  <a:cubicBezTo>
                    <a:pt x="1702" y="9786"/>
                    <a:pt x="3737" y="9719"/>
                    <a:pt x="1802" y="13155"/>
                  </a:cubicBezTo>
                  <a:cubicBezTo>
                    <a:pt x="935" y="14722"/>
                    <a:pt x="1" y="19726"/>
                    <a:pt x="234" y="21194"/>
                  </a:cubicBezTo>
                  <a:cubicBezTo>
                    <a:pt x="1138" y="27071"/>
                    <a:pt x="5481" y="27165"/>
                    <a:pt x="8724" y="27165"/>
                  </a:cubicBezTo>
                  <a:cubicBezTo>
                    <a:pt x="8830" y="27165"/>
                    <a:pt x="8936" y="27165"/>
                    <a:pt x="9040" y="27165"/>
                  </a:cubicBezTo>
                  <a:lnTo>
                    <a:pt x="17513" y="27698"/>
                  </a:lnTo>
                  <a:cubicBezTo>
                    <a:pt x="19681" y="27698"/>
                    <a:pt x="22417" y="27598"/>
                    <a:pt x="24185" y="25497"/>
                  </a:cubicBezTo>
                  <a:cubicBezTo>
                    <a:pt x="26620" y="22628"/>
                    <a:pt x="26153" y="17057"/>
                    <a:pt x="25252" y="15089"/>
                  </a:cubicBezTo>
                  <a:cubicBezTo>
                    <a:pt x="23517" y="11153"/>
                    <a:pt x="26486" y="12387"/>
                    <a:pt x="25252" y="7084"/>
                  </a:cubicBezTo>
                  <a:cubicBezTo>
                    <a:pt x="24451" y="3648"/>
                    <a:pt x="12543" y="312"/>
                    <a:pt x="12543" y="312"/>
                  </a:cubicBezTo>
                  <a:cubicBezTo>
                    <a:pt x="12543" y="312"/>
                    <a:pt x="11425" y="0"/>
                    <a:pt x="9952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2224450" y="1930450"/>
              <a:ext cx="271050" cy="365750"/>
            </a:xfrm>
            <a:custGeom>
              <a:avLst/>
              <a:gdLst/>
              <a:ahLst/>
              <a:cxnLst/>
              <a:rect l="l" t="t" r="r" b="b"/>
              <a:pathLst>
                <a:path w="10842" h="14630" extrusionOk="0">
                  <a:moveTo>
                    <a:pt x="901" y="0"/>
                  </a:moveTo>
                  <a:lnTo>
                    <a:pt x="901" y="0"/>
                  </a:lnTo>
                  <a:cubicBezTo>
                    <a:pt x="901" y="0"/>
                    <a:pt x="1335" y="4404"/>
                    <a:pt x="1" y="8506"/>
                  </a:cubicBezTo>
                  <a:cubicBezTo>
                    <a:pt x="223" y="10463"/>
                    <a:pt x="3989" y="14629"/>
                    <a:pt x="7107" y="14629"/>
                  </a:cubicBezTo>
                  <a:cubicBezTo>
                    <a:pt x="8666" y="14629"/>
                    <a:pt x="10063" y="13588"/>
                    <a:pt x="10775" y="10708"/>
                  </a:cubicBezTo>
                  <a:cubicBezTo>
                    <a:pt x="10675" y="9974"/>
                    <a:pt x="10608" y="9274"/>
                    <a:pt x="10608" y="8573"/>
                  </a:cubicBezTo>
                  <a:cubicBezTo>
                    <a:pt x="10541" y="7105"/>
                    <a:pt x="10675" y="5738"/>
                    <a:pt x="10775" y="4370"/>
                  </a:cubicBezTo>
                  <a:cubicBezTo>
                    <a:pt x="10808" y="4103"/>
                    <a:pt x="10808" y="3803"/>
                    <a:pt x="10842" y="350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2273650" y="1982150"/>
              <a:ext cx="220175" cy="162650"/>
            </a:xfrm>
            <a:custGeom>
              <a:avLst/>
              <a:gdLst/>
              <a:ahLst/>
              <a:cxnLst/>
              <a:rect l="l" t="t" r="r" b="b"/>
              <a:pathLst>
                <a:path w="8807" h="650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03" y="5371"/>
                    <a:pt x="8640" y="6505"/>
                  </a:cubicBezTo>
                  <a:cubicBezTo>
                    <a:pt x="8573" y="5037"/>
                    <a:pt x="8707" y="3670"/>
                    <a:pt x="8807" y="23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2548850" y="1783450"/>
              <a:ext cx="122525" cy="177125"/>
            </a:xfrm>
            <a:custGeom>
              <a:avLst/>
              <a:gdLst/>
              <a:ahLst/>
              <a:cxnLst/>
              <a:rect l="l" t="t" r="r" b="b"/>
              <a:pathLst>
                <a:path w="4901" h="7085" extrusionOk="0">
                  <a:moveTo>
                    <a:pt x="2218" y="1"/>
                  </a:moveTo>
                  <a:cubicBezTo>
                    <a:pt x="625" y="1"/>
                    <a:pt x="1" y="2011"/>
                    <a:pt x="1" y="2011"/>
                  </a:cubicBezTo>
                  <a:lnTo>
                    <a:pt x="1101" y="7081"/>
                  </a:lnTo>
                  <a:cubicBezTo>
                    <a:pt x="1149" y="7083"/>
                    <a:pt x="1196" y="7084"/>
                    <a:pt x="1242" y="7084"/>
                  </a:cubicBezTo>
                  <a:cubicBezTo>
                    <a:pt x="4900" y="7084"/>
                    <a:pt x="4746" y="636"/>
                    <a:pt x="2769" y="76"/>
                  </a:cubicBezTo>
                  <a:cubicBezTo>
                    <a:pt x="2574" y="24"/>
                    <a:pt x="2390" y="1"/>
                    <a:pt x="2218" y="1"/>
                  </a:cubicBezTo>
                  <a:close/>
                </a:path>
              </a:pathLst>
            </a:custGeom>
            <a:solidFill>
              <a:srgbClr val="D6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2213600" y="1538175"/>
              <a:ext cx="412825" cy="526000"/>
            </a:xfrm>
            <a:custGeom>
              <a:avLst/>
              <a:gdLst/>
              <a:ahLst/>
              <a:cxnLst/>
              <a:rect l="l" t="t" r="r" b="b"/>
              <a:pathLst>
                <a:path w="16513" h="21040" extrusionOk="0">
                  <a:moveTo>
                    <a:pt x="7555" y="1"/>
                  </a:moveTo>
                  <a:cubicBezTo>
                    <a:pt x="5508" y="1"/>
                    <a:pt x="3517" y="682"/>
                    <a:pt x="2102" y="2315"/>
                  </a:cubicBezTo>
                  <a:cubicBezTo>
                    <a:pt x="2102" y="2315"/>
                    <a:pt x="1" y="5150"/>
                    <a:pt x="201" y="10254"/>
                  </a:cubicBezTo>
                  <a:cubicBezTo>
                    <a:pt x="435" y="15358"/>
                    <a:pt x="401" y="14590"/>
                    <a:pt x="1202" y="16458"/>
                  </a:cubicBezTo>
                  <a:cubicBezTo>
                    <a:pt x="2084" y="18635"/>
                    <a:pt x="6971" y="21040"/>
                    <a:pt x="10224" y="21040"/>
                  </a:cubicBezTo>
                  <a:cubicBezTo>
                    <a:pt x="10909" y="21040"/>
                    <a:pt x="11522" y="20933"/>
                    <a:pt x="12010" y="20695"/>
                  </a:cubicBezTo>
                  <a:cubicBezTo>
                    <a:pt x="13711" y="19861"/>
                    <a:pt x="15178" y="18226"/>
                    <a:pt x="15946" y="14691"/>
                  </a:cubicBezTo>
                  <a:cubicBezTo>
                    <a:pt x="16012" y="14457"/>
                    <a:pt x="16046" y="14224"/>
                    <a:pt x="16079" y="13990"/>
                  </a:cubicBezTo>
                  <a:cubicBezTo>
                    <a:pt x="16146" y="13623"/>
                    <a:pt x="16213" y="13256"/>
                    <a:pt x="16246" y="12923"/>
                  </a:cubicBezTo>
                  <a:cubicBezTo>
                    <a:pt x="16313" y="12622"/>
                    <a:pt x="16346" y="12356"/>
                    <a:pt x="16346" y="12055"/>
                  </a:cubicBezTo>
                  <a:cubicBezTo>
                    <a:pt x="16379" y="11822"/>
                    <a:pt x="16379" y="11588"/>
                    <a:pt x="16379" y="11355"/>
                  </a:cubicBezTo>
                  <a:cubicBezTo>
                    <a:pt x="16413" y="7819"/>
                    <a:pt x="16513" y="3849"/>
                    <a:pt x="13244" y="1715"/>
                  </a:cubicBezTo>
                  <a:cubicBezTo>
                    <a:pt x="11625" y="657"/>
                    <a:pt x="9563" y="1"/>
                    <a:pt x="7555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2416250" y="1893850"/>
              <a:ext cx="136800" cy="47175"/>
            </a:xfrm>
            <a:custGeom>
              <a:avLst/>
              <a:gdLst/>
              <a:ahLst/>
              <a:cxnLst/>
              <a:rect l="l" t="t" r="r" b="b"/>
              <a:pathLst>
                <a:path w="5472" h="1887" extrusionOk="0">
                  <a:moveTo>
                    <a:pt x="214" y="0"/>
                  </a:moveTo>
                  <a:cubicBezTo>
                    <a:pt x="165" y="0"/>
                    <a:pt x="113" y="18"/>
                    <a:pt x="67" y="63"/>
                  </a:cubicBezTo>
                  <a:cubicBezTo>
                    <a:pt x="1" y="130"/>
                    <a:pt x="1" y="263"/>
                    <a:pt x="67" y="363"/>
                  </a:cubicBezTo>
                  <a:cubicBezTo>
                    <a:pt x="134" y="397"/>
                    <a:pt x="1368" y="1731"/>
                    <a:pt x="3003" y="1865"/>
                  </a:cubicBezTo>
                  <a:cubicBezTo>
                    <a:pt x="3141" y="1878"/>
                    <a:pt x="3268" y="1886"/>
                    <a:pt x="3388" y="1886"/>
                  </a:cubicBezTo>
                  <a:cubicBezTo>
                    <a:pt x="3558" y="1886"/>
                    <a:pt x="3714" y="1870"/>
                    <a:pt x="3870" y="1831"/>
                  </a:cubicBezTo>
                  <a:cubicBezTo>
                    <a:pt x="4971" y="1664"/>
                    <a:pt x="5405" y="897"/>
                    <a:pt x="5405" y="864"/>
                  </a:cubicBezTo>
                  <a:cubicBezTo>
                    <a:pt x="5471" y="764"/>
                    <a:pt x="5438" y="630"/>
                    <a:pt x="5338" y="564"/>
                  </a:cubicBezTo>
                  <a:cubicBezTo>
                    <a:pt x="5313" y="555"/>
                    <a:pt x="5286" y="551"/>
                    <a:pt x="5258" y="551"/>
                  </a:cubicBezTo>
                  <a:cubicBezTo>
                    <a:pt x="5175" y="551"/>
                    <a:pt x="5088" y="589"/>
                    <a:pt x="5038" y="664"/>
                  </a:cubicBezTo>
                  <a:cubicBezTo>
                    <a:pt x="5038" y="664"/>
                    <a:pt x="4602" y="1477"/>
                    <a:pt x="3323" y="1477"/>
                  </a:cubicBezTo>
                  <a:cubicBezTo>
                    <a:pt x="3232" y="1477"/>
                    <a:pt x="3136" y="1473"/>
                    <a:pt x="3036" y="1464"/>
                  </a:cubicBezTo>
                  <a:cubicBezTo>
                    <a:pt x="1569" y="1297"/>
                    <a:pt x="401" y="63"/>
                    <a:pt x="368" y="63"/>
                  </a:cubicBezTo>
                  <a:cubicBezTo>
                    <a:pt x="331" y="27"/>
                    <a:pt x="274" y="0"/>
                    <a:pt x="214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2462950" y="1954525"/>
              <a:ext cx="66750" cy="27025"/>
            </a:xfrm>
            <a:custGeom>
              <a:avLst/>
              <a:gdLst/>
              <a:ahLst/>
              <a:cxnLst/>
              <a:rect l="l" t="t" r="r" b="b"/>
              <a:pathLst>
                <a:path w="2670" h="1081" extrusionOk="0">
                  <a:moveTo>
                    <a:pt x="2338" y="0"/>
                  </a:moveTo>
                  <a:cubicBezTo>
                    <a:pt x="2276" y="0"/>
                    <a:pt x="2215" y="25"/>
                    <a:pt x="2169" y="71"/>
                  </a:cubicBezTo>
                  <a:cubicBezTo>
                    <a:pt x="2142" y="98"/>
                    <a:pt x="1645" y="531"/>
                    <a:pt x="951" y="531"/>
                  </a:cubicBezTo>
                  <a:cubicBezTo>
                    <a:pt x="778" y="531"/>
                    <a:pt x="594" y="505"/>
                    <a:pt x="401" y="438"/>
                  </a:cubicBezTo>
                  <a:cubicBezTo>
                    <a:pt x="367" y="421"/>
                    <a:pt x="330" y="413"/>
                    <a:pt x="294" y="413"/>
                  </a:cubicBezTo>
                  <a:cubicBezTo>
                    <a:pt x="190" y="413"/>
                    <a:pt x="92" y="481"/>
                    <a:pt x="67" y="605"/>
                  </a:cubicBezTo>
                  <a:cubicBezTo>
                    <a:pt x="1" y="738"/>
                    <a:pt x="67" y="905"/>
                    <a:pt x="234" y="939"/>
                  </a:cubicBezTo>
                  <a:cubicBezTo>
                    <a:pt x="502" y="1040"/>
                    <a:pt x="760" y="1081"/>
                    <a:pt x="1000" y="1081"/>
                  </a:cubicBezTo>
                  <a:cubicBezTo>
                    <a:pt x="1625" y="1081"/>
                    <a:pt x="2128" y="807"/>
                    <a:pt x="2369" y="638"/>
                  </a:cubicBezTo>
                  <a:cubicBezTo>
                    <a:pt x="2469" y="572"/>
                    <a:pt x="2536" y="505"/>
                    <a:pt x="2536" y="505"/>
                  </a:cubicBezTo>
                  <a:cubicBezTo>
                    <a:pt x="2636" y="405"/>
                    <a:pt x="2669" y="205"/>
                    <a:pt x="2536" y="105"/>
                  </a:cubicBezTo>
                  <a:cubicBezTo>
                    <a:pt x="2482" y="33"/>
                    <a:pt x="2409" y="0"/>
                    <a:pt x="2338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2476300" y="1766150"/>
              <a:ext cx="48400" cy="119275"/>
            </a:xfrm>
            <a:custGeom>
              <a:avLst/>
              <a:gdLst/>
              <a:ahLst/>
              <a:cxnLst/>
              <a:rect l="l" t="t" r="r" b="b"/>
              <a:pathLst>
                <a:path w="1936" h="4771" extrusionOk="0">
                  <a:moveTo>
                    <a:pt x="367" y="1"/>
                  </a:moveTo>
                  <a:cubicBezTo>
                    <a:pt x="234" y="34"/>
                    <a:pt x="167" y="168"/>
                    <a:pt x="167" y="301"/>
                  </a:cubicBezTo>
                  <a:cubicBezTo>
                    <a:pt x="201" y="401"/>
                    <a:pt x="601" y="2936"/>
                    <a:pt x="1335" y="3937"/>
                  </a:cubicBezTo>
                  <a:cubicBezTo>
                    <a:pt x="1179" y="4093"/>
                    <a:pt x="819" y="4307"/>
                    <a:pt x="364" y="4307"/>
                  </a:cubicBezTo>
                  <a:cubicBezTo>
                    <a:pt x="332" y="4307"/>
                    <a:pt x="300" y="4306"/>
                    <a:pt x="267" y="4304"/>
                  </a:cubicBezTo>
                  <a:cubicBezTo>
                    <a:pt x="250" y="4300"/>
                    <a:pt x="232" y="4298"/>
                    <a:pt x="215" y="4298"/>
                  </a:cubicBezTo>
                  <a:cubicBezTo>
                    <a:pt x="101" y="4298"/>
                    <a:pt x="0" y="4388"/>
                    <a:pt x="0" y="4504"/>
                  </a:cubicBezTo>
                  <a:cubicBezTo>
                    <a:pt x="0" y="4638"/>
                    <a:pt x="101" y="4738"/>
                    <a:pt x="201" y="4771"/>
                  </a:cubicBezTo>
                  <a:lnTo>
                    <a:pt x="601" y="4771"/>
                  </a:lnTo>
                  <a:cubicBezTo>
                    <a:pt x="1368" y="4671"/>
                    <a:pt x="1835" y="4137"/>
                    <a:pt x="1835" y="4104"/>
                  </a:cubicBezTo>
                  <a:cubicBezTo>
                    <a:pt x="1935" y="4004"/>
                    <a:pt x="1902" y="3870"/>
                    <a:pt x="1835" y="3804"/>
                  </a:cubicBezTo>
                  <a:cubicBezTo>
                    <a:pt x="1235" y="3170"/>
                    <a:pt x="768" y="1002"/>
                    <a:pt x="668" y="201"/>
                  </a:cubicBezTo>
                  <a:cubicBezTo>
                    <a:pt x="634" y="68"/>
                    <a:pt x="501" y="1"/>
                    <a:pt x="367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363550" y="1700225"/>
              <a:ext cx="86775" cy="34775"/>
            </a:xfrm>
            <a:custGeom>
              <a:avLst/>
              <a:gdLst/>
              <a:ahLst/>
              <a:cxnLst/>
              <a:rect l="l" t="t" r="r" b="b"/>
              <a:pathLst>
                <a:path w="3471" h="1391" extrusionOk="0">
                  <a:moveTo>
                    <a:pt x="2035" y="0"/>
                  </a:moveTo>
                  <a:cubicBezTo>
                    <a:pt x="1599" y="0"/>
                    <a:pt x="1078" y="106"/>
                    <a:pt x="574" y="470"/>
                  </a:cubicBezTo>
                  <a:cubicBezTo>
                    <a:pt x="1" y="852"/>
                    <a:pt x="165" y="1391"/>
                    <a:pt x="719" y="1391"/>
                  </a:cubicBezTo>
                  <a:cubicBezTo>
                    <a:pt x="842" y="1391"/>
                    <a:pt x="984" y="1364"/>
                    <a:pt x="1141" y="1304"/>
                  </a:cubicBezTo>
                  <a:cubicBezTo>
                    <a:pt x="1619" y="1118"/>
                    <a:pt x="1928" y="1016"/>
                    <a:pt x="2387" y="1016"/>
                  </a:cubicBezTo>
                  <a:cubicBezTo>
                    <a:pt x="2505" y="1016"/>
                    <a:pt x="2633" y="1023"/>
                    <a:pt x="2776" y="1037"/>
                  </a:cubicBezTo>
                  <a:cubicBezTo>
                    <a:pt x="2805" y="1040"/>
                    <a:pt x="2833" y="1041"/>
                    <a:pt x="2859" y="1041"/>
                  </a:cubicBezTo>
                  <a:cubicBezTo>
                    <a:pt x="3470" y="1041"/>
                    <a:pt x="3396" y="331"/>
                    <a:pt x="3076" y="203"/>
                  </a:cubicBezTo>
                  <a:cubicBezTo>
                    <a:pt x="3076" y="203"/>
                    <a:pt x="2638" y="0"/>
                    <a:pt x="2035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527275" y="1706825"/>
              <a:ext cx="86600" cy="36550"/>
            </a:xfrm>
            <a:custGeom>
              <a:avLst/>
              <a:gdLst/>
              <a:ahLst/>
              <a:cxnLst/>
              <a:rect l="l" t="t" r="r" b="b"/>
              <a:pathLst>
                <a:path w="3464" h="1462" extrusionOk="0">
                  <a:moveTo>
                    <a:pt x="1338" y="0"/>
                  </a:moveTo>
                  <a:cubicBezTo>
                    <a:pt x="809" y="0"/>
                    <a:pt x="430" y="139"/>
                    <a:pt x="430" y="139"/>
                  </a:cubicBezTo>
                  <a:cubicBezTo>
                    <a:pt x="103" y="237"/>
                    <a:pt x="1" y="974"/>
                    <a:pt x="653" y="974"/>
                  </a:cubicBezTo>
                  <a:cubicBezTo>
                    <a:pt x="667" y="974"/>
                    <a:pt x="682" y="974"/>
                    <a:pt x="697" y="973"/>
                  </a:cubicBezTo>
                  <a:cubicBezTo>
                    <a:pt x="1397" y="973"/>
                    <a:pt x="1731" y="1073"/>
                    <a:pt x="2331" y="1340"/>
                  </a:cubicBezTo>
                  <a:cubicBezTo>
                    <a:pt x="2509" y="1425"/>
                    <a:pt x="2668" y="1462"/>
                    <a:pt x="2803" y="1462"/>
                  </a:cubicBezTo>
                  <a:cubicBezTo>
                    <a:pt x="3302" y="1462"/>
                    <a:pt x="3464" y="959"/>
                    <a:pt x="2965" y="539"/>
                  </a:cubicBezTo>
                  <a:cubicBezTo>
                    <a:pt x="2412" y="113"/>
                    <a:pt x="1814" y="0"/>
                    <a:pt x="1338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2119675" y="1743725"/>
              <a:ext cx="131500" cy="190925"/>
            </a:xfrm>
            <a:custGeom>
              <a:avLst/>
              <a:gdLst/>
              <a:ahLst/>
              <a:cxnLst/>
              <a:rect l="l" t="t" r="r" b="b"/>
              <a:pathLst>
                <a:path w="5260" h="7637" extrusionOk="0">
                  <a:moveTo>
                    <a:pt x="3009" y="1"/>
                  </a:moveTo>
                  <a:cubicBezTo>
                    <a:pt x="2689" y="1"/>
                    <a:pt x="2337" y="68"/>
                    <a:pt x="1957" y="231"/>
                  </a:cubicBezTo>
                  <a:cubicBezTo>
                    <a:pt x="1" y="1114"/>
                    <a:pt x="760" y="7636"/>
                    <a:pt x="4318" y="7636"/>
                  </a:cubicBezTo>
                  <a:cubicBezTo>
                    <a:pt x="4523" y="7636"/>
                    <a:pt x="4736" y="7615"/>
                    <a:pt x="4959" y="7569"/>
                  </a:cubicBezTo>
                  <a:lnTo>
                    <a:pt x="5259" y="1365"/>
                  </a:lnTo>
                  <a:cubicBezTo>
                    <a:pt x="5259" y="1365"/>
                    <a:pt x="4454" y="1"/>
                    <a:pt x="3009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2201925" y="1670250"/>
              <a:ext cx="86775" cy="172650"/>
            </a:xfrm>
            <a:custGeom>
              <a:avLst/>
              <a:gdLst/>
              <a:ahLst/>
              <a:cxnLst/>
              <a:rect l="l" t="t" r="r" b="b"/>
              <a:pathLst>
                <a:path w="3471" h="6906" extrusionOk="0">
                  <a:moveTo>
                    <a:pt x="1636" y="1"/>
                  </a:moveTo>
                  <a:cubicBezTo>
                    <a:pt x="1276" y="1"/>
                    <a:pt x="849" y="384"/>
                    <a:pt x="568" y="1902"/>
                  </a:cubicBezTo>
                  <a:cubicBezTo>
                    <a:pt x="1" y="4971"/>
                    <a:pt x="2336" y="6906"/>
                    <a:pt x="2336" y="6906"/>
                  </a:cubicBezTo>
                  <a:cubicBezTo>
                    <a:pt x="2336" y="6906"/>
                    <a:pt x="2236" y="5338"/>
                    <a:pt x="2836" y="4004"/>
                  </a:cubicBezTo>
                  <a:cubicBezTo>
                    <a:pt x="3470" y="2703"/>
                    <a:pt x="2303" y="401"/>
                    <a:pt x="2303" y="401"/>
                  </a:cubicBezTo>
                  <a:cubicBezTo>
                    <a:pt x="2303" y="401"/>
                    <a:pt x="2004" y="1"/>
                    <a:pt x="1636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2161075" y="179867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67" y="1"/>
                  </a:moveTo>
                  <a:cubicBezTo>
                    <a:pt x="167" y="1"/>
                    <a:pt x="34" y="68"/>
                    <a:pt x="34" y="168"/>
                  </a:cubicBezTo>
                  <a:cubicBezTo>
                    <a:pt x="0" y="268"/>
                    <a:pt x="67" y="368"/>
                    <a:pt x="167" y="401"/>
                  </a:cubicBezTo>
                  <a:cubicBezTo>
                    <a:pt x="701" y="501"/>
                    <a:pt x="1101" y="735"/>
                    <a:pt x="1401" y="1035"/>
                  </a:cubicBezTo>
                  <a:cubicBezTo>
                    <a:pt x="1001" y="1435"/>
                    <a:pt x="668" y="1769"/>
                    <a:pt x="668" y="1769"/>
                  </a:cubicBezTo>
                  <a:cubicBezTo>
                    <a:pt x="601" y="1835"/>
                    <a:pt x="601" y="1969"/>
                    <a:pt x="668" y="2036"/>
                  </a:cubicBezTo>
                  <a:cubicBezTo>
                    <a:pt x="701" y="2069"/>
                    <a:pt x="768" y="2102"/>
                    <a:pt x="801" y="2102"/>
                  </a:cubicBezTo>
                  <a:cubicBezTo>
                    <a:pt x="868" y="2102"/>
                    <a:pt x="901" y="2069"/>
                    <a:pt x="934" y="2036"/>
                  </a:cubicBezTo>
                  <a:cubicBezTo>
                    <a:pt x="968" y="2036"/>
                    <a:pt x="1268" y="1702"/>
                    <a:pt x="1668" y="1335"/>
                  </a:cubicBezTo>
                  <a:cubicBezTo>
                    <a:pt x="2169" y="1969"/>
                    <a:pt x="2369" y="2636"/>
                    <a:pt x="2369" y="2669"/>
                  </a:cubicBezTo>
                  <a:cubicBezTo>
                    <a:pt x="2369" y="2736"/>
                    <a:pt x="2469" y="2803"/>
                    <a:pt x="2569" y="2803"/>
                  </a:cubicBezTo>
                  <a:lnTo>
                    <a:pt x="2602" y="2803"/>
                  </a:lnTo>
                  <a:cubicBezTo>
                    <a:pt x="2702" y="2769"/>
                    <a:pt x="2769" y="2669"/>
                    <a:pt x="2736" y="2569"/>
                  </a:cubicBezTo>
                  <a:cubicBezTo>
                    <a:pt x="2702" y="2469"/>
                    <a:pt x="2135" y="368"/>
                    <a:pt x="267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2176925" y="1429000"/>
              <a:ext cx="541250" cy="301575"/>
            </a:xfrm>
            <a:custGeom>
              <a:avLst/>
              <a:gdLst/>
              <a:ahLst/>
              <a:cxnLst/>
              <a:rect l="l" t="t" r="r" b="b"/>
              <a:pathLst>
                <a:path w="21650" h="12063" extrusionOk="0">
                  <a:moveTo>
                    <a:pt x="9123" y="1"/>
                  </a:moveTo>
                  <a:cubicBezTo>
                    <a:pt x="8815" y="1"/>
                    <a:pt x="8640" y="11"/>
                    <a:pt x="8640" y="11"/>
                  </a:cubicBezTo>
                  <a:cubicBezTo>
                    <a:pt x="0" y="1145"/>
                    <a:pt x="1568" y="8417"/>
                    <a:pt x="1568" y="8417"/>
                  </a:cubicBezTo>
                  <a:cubicBezTo>
                    <a:pt x="1568" y="8417"/>
                    <a:pt x="657" y="12029"/>
                    <a:pt x="4323" y="12029"/>
                  </a:cubicBezTo>
                  <a:cubicBezTo>
                    <a:pt x="4434" y="12029"/>
                    <a:pt x="4550" y="12026"/>
                    <a:pt x="4670" y="12019"/>
                  </a:cubicBezTo>
                  <a:cubicBezTo>
                    <a:pt x="8740" y="11752"/>
                    <a:pt x="9274" y="6849"/>
                    <a:pt x="9274" y="6849"/>
                  </a:cubicBezTo>
                  <a:cubicBezTo>
                    <a:pt x="13549" y="11539"/>
                    <a:pt x="17140" y="12062"/>
                    <a:pt x="18530" y="12062"/>
                  </a:cubicBezTo>
                  <a:cubicBezTo>
                    <a:pt x="18930" y="12062"/>
                    <a:pt x="19147" y="12019"/>
                    <a:pt x="19147" y="12019"/>
                  </a:cubicBezTo>
                  <a:cubicBezTo>
                    <a:pt x="19147" y="12019"/>
                    <a:pt x="21649" y="8150"/>
                    <a:pt x="18680" y="3880"/>
                  </a:cubicBezTo>
                  <a:cubicBezTo>
                    <a:pt x="16152" y="284"/>
                    <a:pt x="10762" y="1"/>
                    <a:pt x="9123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2382900" y="1779500"/>
              <a:ext cx="30050" cy="50900"/>
            </a:xfrm>
            <a:custGeom>
              <a:avLst/>
              <a:gdLst/>
              <a:ahLst/>
              <a:cxnLst/>
              <a:rect l="l" t="t" r="r" b="b"/>
              <a:pathLst>
                <a:path w="1202" h="2036" extrusionOk="0">
                  <a:moveTo>
                    <a:pt x="601" y="1"/>
                  </a:moveTo>
                  <a:cubicBezTo>
                    <a:pt x="267" y="1"/>
                    <a:pt x="0" y="468"/>
                    <a:pt x="0" y="1001"/>
                  </a:cubicBezTo>
                  <a:cubicBezTo>
                    <a:pt x="0" y="1568"/>
                    <a:pt x="267" y="2035"/>
                    <a:pt x="601" y="2035"/>
                  </a:cubicBezTo>
                  <a:cubicBezTo>
                    <a:pt x="934" y="2035"/>
                    <a:pt x="1201" y="1568"/>
                    <a:pt x="1201" y="1001"/>
                  </a:cubicBezTo>
                  <a:cubicBezTo>
                    <a:pt x="1201" y="468"/>
                    <a:pt x="934" y="1"/>
                    <a:pt x="601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533850" y="1787000"/>
              <a:ext cx="30875" cy="50900"/>
            </a:xfrm>
            <a:custGeom>
              <a:avLst/>
              <a:gdLst/>
              <a:ahLst/>
              <a:cxnLst/>
              <a:rect l="l" t="t" r="r" b="b"/>
              <a:pathLst>
                <a:path w="1235" h="2036" extrusionOk="0">
                  <a:moveTo>
                    <a:pt x="601" y="1"/>
                  </a:moveTo>
                  <a:cubicBezTo>
                    <a:pt x="300" y="1"/>
                    <a:pt x="0" y="468"/>
                    <a:pt x="0" y="1002"/>
                  </a:cubicBezTo>
                  <a:cubicBezTo>
                    <a:pt x="0" y="1569"/>
                    <a:pt x="300" y="2036"/>
                    <a:pt x="601" y="2036"/>
                  </a:cubicBezTo>
                  <a:cubicBezTo>
                    <a:pt x="934" y="2036"/>
                    <a:pt x="1234" y="1569"/>
                    <a:pt x="1234" y="1002"/>
                  </a:cubicBezTo>
                  <a:cubicBezTo>
                    <a:pt x="1234" y="468"/>
                    <a:pt x="934" y="1"/>
                    <a:pt x="601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3793758" y="889433"/>
            <a:ext cx="1073187" cy="874511"/>
            <a:chOff x="3967388" y="1450700"/>
            <a:chExt cx="1209225" cy="1247875"/>
          </a:xfrm>
        </p:grpSpPr>
        <p:sp>
          <p:nvSpPr>
            <p:cNvPr id="446" name="Google Shape;446;p40"/>
            <p:cNvSpPr/>
            <p:nvPr/>
          </p:nvSpPr>
          <p:spPr>
            <a:xfrm>
              <a:off x="4281788" y="1450700"/>
              <a:ext cx="656325" cy="553900"/>
            </a:xfrm>
            <a:custGeom>
              <a:avLst/>
              <a:gdLst/>
              <a:ahLst/>
              <a:cxnLst/>
              <a:rect l="l" t="t" r="r" b="b"/>
              <a:pathLst>
                <a:path w="26253" h="22156" extrusionOk="0">
                  <a:moveTo>
                    <a:pt x="15038" y="1"/>
                  </a:moveTo>
                  <a:cubicBezTo>
                    <a:pt x="13572" y="1"/>
                    <a:pt x="11999" y="212"/>
                    <a:pt x="10341" y="612"/>
                  </a:cubicBezTo>
                  <a:cubicBezTo>
                    <a:pt x="4703" y="1980"/>
                    <a:pt x="1034" y="7717"/>
                    <a:pt x="1468" y="12154"/>
                  </a:cubicBezTo>
                  <a:cubicBezTo>
                    <a:pt x="1468" y="12154"/>
                    <a:pt x="0" y="17024"/>
                    <a:pt x="4804" y="18959"/>
                  </a:cubicBezTo>
                  <a:cubicBezTo>
                    <a:pt x="4804" y="18959"/>
                    <a:pt x="4737" y="21260"/>
                    <a:pt x="7539" y="22094"/>
                  </a:cubicBezTo>
                  <a:cubicBezTo>
                    <a:pt x="7673" y="22136"/>
                    <a:pt x="7833" y="22156"/>
                    <a:pt x="8017" y="22156"/>
                  </a:cubicBezTo>
                  <a:cubicBezTo>
                    <a:pt x="11679" y="22156"/>
                    <a:pt x="24684" y="14322"/>
                    <a:pt x="24684" y="14322"/>
                  </a:cubicBezTo>
                  <a:cubicBezTo>
                    <a:pt x="24684" y="14322"/>
                    <a:pt x="26252" y="8018"/>
                    <a:pt x="23484" y="4048"/>
                  </a:cubicBezTo>
                  <a:cubicBezTo>
                    <a:pt x="21501" y="1240"/>
                    <a:pt x="18583" y="1"/>
                    <a:pt x="15038" y="1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3967388" y="2148975"/>
              <a:ext cx="1209225" cy="549600"/>
            </a:xfrm>
            <a:custGeom>
              <a:avLst/>
              <a:gdLst/>
              <a:ahLst/>
              <a:cxnLst/>
              <a:rect l="l" t="t" r="r" b="b"/>
              <a:pathLst>
                <a:path w="48369" h="21984" extrusionOk="0">
                  <a:moveTo>
                    <a:pt x="19881" y="1"/>
                  </a:moveTo>
                  <a:cubicBezTo>
                    <a:pt x="19881" y="1"/>
                    <a:pt x="18947" y="168"/>
                    <a:pt x="17513" y="535"/>
                  </a:cubicBezTo>
                  <a:cubicBezTo>
                    <a:pt x="14678" y="1268"/>
                    <a:pt x="9874" y="2736"/>
                    <a:pt x="6405" y="5238"/>
                  </a:cubicBezTo>
                  <a:cubicBezTo>
                    <a:pt x="1168" y="9007"/>
                    <a:pt x="0" y="21983"/>
                    <a:pt x="0" y="21983"/>
                  </a:cubicBezTo>
                  <a:lnTo>
                    <a:pt x="48368" y="21983"/>
                  </a:lnTo>
                  <a:cubicBezTo>
                    <a:pt x="48368" y="21983"/>
                    <a:pt x="45767" y="7873"/>
                    <a:pt x="41330" y="4738"/>
                  </a:cubicBezTo>
                  <a:cubicBezTo>
                    <a:pt x="38661" y="2870"/>
                    <a:pt x="35292" y="1702"/>
                    <a:pt x="33024" y="1068"/>
                  </a:cubicBezTo>
                  <a:cubicBezTo>
                    <a:pt x="31556" y="668"/>
                    <a:pt x="30556" y="468"/>
                    <a:pt x="30556" y="468"/>
                  </a:cubicBezTo>
                  <a:lnTo>
                    <a:pt x="19881" y="1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405188" y="2149825"/>
              <a:ext cx="387825" cy="101000"/>
            </a:xfrm>
            <a:custGeom>
              <a:avLst/>
              <a:gdLst/>
              <a:ahLst/>
              <a:cxnLst/>
              <a:rect l="l" t="t" r="r" b="b"/>
              <a:pathLst>
                <a:path w="15513" h="4040" extrusionOk="0">
                  <a:moveTo>
                    <a:pt x="2369" y="0"/>
                  </a:moveTo>
                  <a:cubicBezTo>
                    <a:pt x="2369" y="0"/>
                    <a:pt x="1435" y="134"/>
                    <a:pt x="1" y="501"/>
                  </a:cubicBezTo>
                  <a:cubicBezTo>
                    <a:pt x="623" y="1385"/>
                    <a:pt x="3048" y="4039"/>
                    <a:pt x="8284" y="4039"/>
                  </a:cubicBezTo>
                  <a:cubicBezTo>
                    <a:pt x="8380" y="4039"/>
                    <a:pt x="8476" y="4038"/>
                    <a:pt x="8574" y="4036"/>
                  </a:cubicBezTo>
                  <a:cubicBezTo>
                    <a:pt x="13144" y="3970"/>
                    <a:pt x="14878" y="2135"/>
                    <a:pt x="15512" y="1034"/>
                  </a:cubicBezTo>
                  <a:cubicBezTo>
                    <a:pt x="14044" y="634"/>
                    <a:pt x="13044" y="434"/>
                    <a:pt x="13044" y="434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rgbClr val="DC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464413" y="1915475"/>
              <a:ext cx="270225" cy="284375"/>
            </a:xfrm>
            <a:custGeom>
              <a:avLst/>
              <a:gdLst/>
              <a:ahLst/>
              <a:cxnLst/>
              <a:rect l="l" t="t" r="r" b="b"/>
              <a:pathLst>
                <a:path w="10809" h="11375" extrusionOk="0">
                  <a:moveTo>
                    <a:pt x="401" y="1"/>
                  </a:moveTo>
                  <a:lnTo>
                    <a:pt x="0" y="9374"/>
                  </a:lnTo>
                  <a:cubicBezTo>
                    <a:pt x="0" y="9374"/>
                    <a:pt x="2673" y="11374"/>
                    <a:pt x="6005" y="11374"/>
                  </a:cubicBezTo>
                  <a:cubicBezTo>
                    <a:pt x="7186" y="11374"/>
                    <a:pt x="8450" y="11123"/>
                    <a:pt x="9707" y="10442"/>
                  </a:cubicBezTo>
                  <a:cubicBezTo>
                    <a:pt x="10041" y="10275"/>
                    <a:pt x="10341" y="10041"/>
                    <a:pt x="10675" y="9808"/>
                  </a:cubicBezTo>
                  <a:lnTo>
                    <a:pt x="10808" y="7106"/>
                  </a:lnTo>
                  <a:lnTo>
                    <a:pt x="9540" y="627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4540288" y="2024725"/>
              <a:ext cx="194350" cy="151800"/>
            </a:xfrm>
            <a:custGeom>
              <a:avLst/>
              <a:gdLst/>
              <a:ahLst/>
              <a:cxnLst/>
              <a:rect l="l" t="t" r="r" b="b"/>
              <a:pathLst>
                <a:path w="7774" h="6072" extrusionOk="0">
                  <a:moveTo>
                    <a:pt x="1" y="1"/>
                  </a:moveTo>
                  <a:cubicBezTo>
                    <a:pt x="1" y="1"/>
                    <a:pt x="2736" y="4337"/>
                    <a:pt x="6672" y="6072"/>
                  </a:cubicBezTo>
                  <a:cubicBezTo>
                    <a:pt x="7006" y="5905"/>
                    <a:pt x="7306" y="5671"/>
                    <a:pt x="7640" y="5438"/>
                  </a:cubicBezTo>
                  <a:lnTo>
                    <a:pt x="7773" y="2736"/>
                  </a:lnTo>
                  <a:lnTo>
                    <a:pt x="6505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4831338" y="1779350"/>
              <a:ext cx="78350" cy="142550"/>
            </a:xfrm>
            <a:custGeom>
              <a:avLst/>
              <a:gdLst/>
              <a:ahLst/>
              <a:cxnLst/>
              <a:rect l="l" t="t" r="r" b="b"/>
              <a:pathLst>
                <a:path w="3134" h="5702" extrusionOk="0">
                  <a:moveTo>
                    <a:pt x="1383" y="0"/>
                  </a:moveTo>
                  <a:cubicBezTo>
                    <a:pt x="686" y="0"/>
                    <a:pt x="0" y="742"/>
                    <a:pt x="0" y="742"/>
                  </a:cubicBezTo>
                  <a:lnTo>
                    <a:pt x="67" y="5613"/>
                  </a:lnTo>
                  <a:cubicBezTo>
                    <a:pt x="265" y="5673"/>
                    <a:pt x="452" y="5701"/>
                    <a:pt x="628" y="5701"/>
                  </a:cubicBezTo>
                  <a:cubicBezTo>
                    <a:pt x="2500" y="5701"/>
                    <a:pt x="3134" y="2519"/>
                    <a:pt x="2402" y="843"/>
                  </a:cubicBezTo>
                  <a:cubicBezTo>
                    <a:pt x="2125" y="208"/>
                    <a:pt x="1753" y="0"/>
                    <a:pt x="1383" y="0"/>
                  </a:cubicBezTo>
                  <a:close/>
                </a:path>
              </a:pathLst>
            </a:custGeom>
            <a:solidFill>
              <a:srgbClr val="D6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456913" y="1525475"/>
              <a:ext cx="411975" cy="566225"/>
            </a:xfrm>
            <a:custGeom>
              <a:avLst/>
              <a:gdLst/>
              <a:ahLst/>
              <a:cxnLst/>
              <a:rect l="l" t="t" r="r" b="b"/>
              <a:pathLst>
                <a:path w="16479" h="22649" extrusionOk="0">
                  <a:moveTo>
                    <a:pt x="8134" y="1"/>
                  </a:moveTo>
                  <a:cubicBezTo>
                    <a:pt x="7315" y="1"/>
                    <a:pt x="6467" y="64"/>
                    <a:pt x="5604" y="190"/>
                  </a:cubicBezTo>
                  <a:cubicBezTo>
                    <a:pt x="0" y="1024"/>
                    <a:pt x="467" y="6928"/>
                    <a:pt x="467" y="6928"/>
                  </a:cubicBezTo>
                  <a:lnTo>
                    <a:pt x="534" y="10197"/>
                  </a:lnTo>
                  <a:lnTo>
                    <a:pt x="601" y="16268"/>
                  </a:lnTo>
                  <a:lnTo>
                    <a:pt x="601" y="17469"/>
                  </a:lnTo>
                  <a:cubicBezTo>
                    <a:pt x="734" y="17602"/>
                    <a:pt x="2168" y="19370"/>
                    <a:pt x="4537" y="20805"/>
                  </a:cubicBezTo>
                  <a:cubicBezTo>
                    <a:pt x="6104" y="21739"/>
                    <a:pt x="8039" y="22539"/>
                    <a:pt x="10307" y="22639"/>
                  </a:cubicBezTo>
                  <a:cubicBezTo>
                    <a:pt x="10442" y="22645"/>
                    <a:pt x="10574" y="22648"/>
                    <a:pt x="10703" y="22648"/>
                  </a:cubicBezTo>
                  <a:cubicBezTo>
                    <a:pt x="16122" y="22648"/>
                    <a:pt x="16345" y="17302"/>
                    <a:pt x="16345" y="17302"/>
                  </a:cubicBezTo>
                  <a:lnTo>
                    <a:pt x="16378" y="13199"/>
                  </a:lnTo>
                  <a:lnTo>
                    <a:pt x="16378" y="13166"/>
                  </a:lnTo>
                  <a:lnTo>
                    <a:pt x="16378" y="12899"/>
                  </a:lnTo>
                  <a:lnTo>
                    <a:pt x="16412" y="11465"/>
                  </a:lnTo>
                  <a:lnTo>
                    <a:pt x="16479" y="5627"/>
                  </a:lnTo>
                  <a:cubicBezTo>
                    <a:pt x="16412" y="4560"/>
                    <a:pt x="16078" y="3626"/>
                    <a:pt x="15511" y="2858"/>
                  </a:cubicBezTo>
                  <a:cubicBezTo>
                    <a:pt x="15444" y="2792"/>
                    <a:pt x="15378" y="2725"/>
                    <a:pt x="15311" y="2625"/>
                  </a:cubicBezTo>
                  <a:cubicBezTo>
                    <a:pt x="13862" y="886"/>
                    <a:pt x="11207" y="1"/>
                    <a:pt x="8134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662888" y="1867050"/>
              <a:ext cx="137625" cy="57950"/>
            </a:xfrm>
            <a:custGeom>
              <a:avLst/>
              <a:gdLst/>
              <a:ahLst/>
              <a:cxnLst/>
              <a:rect l="l" t="t" r="r" b="b"/>
              <a:pathLst>
                <a:path w="5505" h="2318" extrusionOk="0">
                  <a:moveTo>
                    <a:pt x="234" y="0"/>
                  </a:moveTo>
                  <a:cubicBezTo>
                    <a:pt x="194" y="0"/>
                    <a:pt x="159" y="11"/>
                    <a:pt x="134" y="36"/>
                  </a:cubicBezTo>
                  <a:cubicBezTo>
                    <a:pt x="34" y="103"/>
                    <a:pt x="0" y="237"/>
                    <a:pt x="67" y="337"/>
                  </a:cubicBezTo>
                  <a:cubicBezTo>
                    <a:pt x="134" y="403"/>
                    <a:pt x="1201" y="1871"/>
                    <a:pt x="2869" y="2238"/>
                  </a:cubicBezTo>
                  <a:cubicBezTo>
                    <a:pt x="3089" y="2287"/>
                    <a:pt x="3309" y="2318"/>
                    <a:pt x="3515" y="2318"/>
                  </a:cubicBezTo>
                  <a:cubicBezTo>
                    <a:pt x="3591" y="2318"/>
                    <a:pt x="3665" y="2314"/>
                    <a:pt x="3736" y="2305"/>
                  </a:cubicBezTo>
                  <a:cubicBezTo>
                    <a:pt x="4870" y="2271"/>
                    <a:pt x="5404" y="1538"/>
                    <a:pt x="5438" y="1504"/>
                  </a:cubicBezTo>
                  <a:cubicBezTo>
                    <a:pt x="5504" y="1404"/>
                    <a:pt x="5471" y="1271"/>
                    <a:pt x="5371" y="1204"/>
                  </a:cubicBezTo>
                  <a:cubicBezTo>
                    <a:pt x="5333" y="1179"/>
                    <a:pt x="5290" y="1168"/>
                    <a:pt x="5247" y="1168"/>
                  </a:cubicBezTo>
                  <a:cubicBezTo>
                    <a:pt x="5179" y="1168"/>
                    <a:pt x="5112" y="1196"/>
                    <a:pt x="5071" y="1237"/>
                  </a:cubicBezTo>
                  <a:cubicBezTo>
                    <a:pt x="5071" y="1265"/>
                    <a:pt x="4624" y="1881"/>
                    <a:pt x="3613" y="1881"/>
                  </a:cubicBezTo>
                  <a:cubicBezTo>
                    <a:pt x="3420" y="1881"/>
                    <a:pt x="3205" y="1858"/>
                    <a:pt x="2969" y="1804"/>
                  </a:cubicBezTo>
                  <a:cubicBezTo>
                    <a:pt x="1468" y="1504"/>
                    <a:pt x="434" y="103"/>
                    <a:pt x="434" y="70"/>
                  </a:cubicBezTo>
                  <a:cubicBezTo>
                    <a:pt x="372" y="29"/>
                    <a:pt x="298" y="0"/>
                    <a:pt x="234" y="0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702088" y="1940725"/>
              <a:ext cx="68400" cy="23600"/>
            </a:xfrm>
            <a:custGeom>
              <a:avLst/>
              <a:gdLst/>
              <a:ahLst/>
              <a:cxnLst/>
              <a:rect l="l" t="t" r="r" b="b"/>
              <a:pathLst>
                <a:path w="2736" h="944" extrusionOk="0">
                  <a:moveTo>
                    <a:pt x="2402" y="0"/>
                  </a:moveTo>
                  <a:cubicBezTo>
                    <a:pt x="2346" y="0"/>
                    <a:pt x="2288" y="19"/>
                    <a:pt x="2235" y="58"/>
                  </a:cubicBezTo>
                  <a:cubicBezTo>
                    <a:pt x="2211" y="82"/>
                    <a:pt x="1783" y="375"/>
                    <a:pt x="1202" y="375"/>
                  </a:cubicBezTo>
                  <a:cubicBezTo>
                    <a:pt x="966" y="375"/>
                    <a:pt x="704" y="327"/>
                    <a:pt x="434" y="192"/>
                  </a:cubicBezTo>
                  <a:cubicBezTo>
                    <a:pt x="392" y="171"/>
                    <a:pt x="346" y="159"/>
                    <a:pt x="301" y="159"/>
                  </a:cubicBezTo>
                  <a:cubicBezTo>
                    <a:pt x="205" y="159"/>
                    <a:pt x="112" y="211"/>
                    <a:pt x="67" y="325"/>
                  </a:cubicBezTo>
                  <a:cubicBezTo>
                    <a:pt x="0" y="459"/>
                    <a:pt x="33" y="625"/>
                    <a:pt x="167" y="692"/>
                  </a:cubicBezTo>
                  <a:cubicBezTo>
                    <a:pt x="525" y="877"/>
                    <a:pt x="874" y="944"/>
                    <a:pt x="1190" y="944"/>
                  </a:cubicBezTo>
                  <a:cubicBezTo>
                    <a:pt x="1728" y="944"/>
                    <a:pt x="2171" y="751"/>
                    <a:pt x="2402" y="625"/>
                  </a:cubicBezTo>
                  <a:cubicBezTo>
                    <a:pt x="2502" y="559"/>
                    <a:pt x="2569" y="525"/>
                    <a:pt x="2569" y="525"/>
                  </a:cubicBezTo>
                  <a:cubicBezTo>
                    <a:pt x="2702" y="425"/>
                    <a:pt x="2735" y="258"/>
                    <a:pt x="2635" y="125"/>
                  </a:cubicBezTo>
                  <a:cubicBezTo>
                    <a:pt x="2575" y="44"/>
                    <a:pt x="2490" y="0"/>
                    <a:pt x="2402" y="0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728763" y="1736200"/>
              <a:ext cx="69250" cy="124250"/>
            </a:xfrm>
            <a:custGeom>
              <a:avLst/>
              <a:gdLst/>
              <a:ahLst/>
              <a:cxnLst/>
              <a:rect l="l" t="t" r="r" b="b"/>
              <a:pathLst>
                <a:path w="2770" h="4970" extrusionOk="0">
                  <a:moveTo>
                    <a:pt x="935" y="0"/>
                  </a:moveTo>
                  <a:cubicBezTo>
                    <a:pt x="801" y="0"/>
                    <a:pt x="701" y="100"/>
                    <a:pt x="701" y="234"/>
                  </a:cubicBezTo>
                  <a:lnTo>
                    <a:pt x="634" y="2001"/>
                  </a:lnTo>
                  <a:cubicBezTo>
                    <a:pt x="634" y="2135"/>
                    <a:pt x="734" y="2235"/>
                    <a:pt x="834" y="2235"/>
                  </a:cubicBezTo>
                  <a:cubicBezTo>
                    <a:pt x="834" y="2235"/>
                    <a:pt x="1835" y="2468"/>
                    <a:pt x="2269" y="4403"/>
                  </a:cubicBezTo>
                  <a:cubicBezTo>
                    <a:pt x="2269" y="4437"/>
                    <a:pt x="2269" y="4470"/>
                    <a:pt x="2269" y="4470"/>
                  </a:cubicBezTo>
                  <a:cubicBezTo>
                    <a:pt x="2240" y="4498"/>
                    <a:pt x="2175" y="4512"/>
                    <a:pt x="2082" y="4512"/>
                  </a:cubicBezTo>
                  <a:cubicBezTo>
                    <a:pt x="1739" y="4512"/>
                    <a:pt x="1016" y="4332"/>
                    <a:pt x="334" y="4070"/>
                  </a:cubicBezTo>
                  <a:cubicBezTo>
                    <a:pt x="303" y="4062"/>
                    <a:pt x="271" y="4058"/>
                    <a:pt x="241" y="4058"/>
                  </a:cubicBezTo>
                  <a:cubicBezTo>
                    <a:pt x="143" y="4058"/>
                    <a:pt x="59" y="4101"/>
                    <a:pt x="34" y="4203"/>
                  </a:cubicBezTo>
                  <a:cubicBezTo>
                    <a:pt x="1" y="4303"/>
                    <a:pt x="34" y="4437"/>
                    <a:pt x="167" y="4503"/>
                  </a:cubicBezTo>
                  <a:cubicBezTo>
                    <a:pt x="468" y="4637"/>
                    <a:pt x="1035" y="4837"/>
                    <a:pt x="1568" y="4904"/>
                  </a:cubicBezTo>
                  <a:cubicBezTo>
                    <a:pt x="1748" y="4945"/>
                    <a:pt x="1916" y="4969"/>
                    <a:pt x="2066" y="4969"/>
                  </a:cubicBezTo>
                  <a:cubicBezTo>
                    <a:pt x="2277" y="4969"/>
                    <a:pt x="2452" y="4921"/>
                    <a:pt x="2569" y="4803"/>
                  </a:cubicBezTo>
                  <a:cubicBezTo>
                    <a:pt x="2636" y="4737"/>
                    <a:pt x="2769" y="4603"/>
                    <a:pt x="2702" y="4303"/>
                  </a:cubicBezTo>
                  <a:cubicBezTo>
                    <a:pt x="2302" y="2569"/>
                    <a:pt x="1502" y="2035"/>
                    <a:pt x="1101" y="1868"/>
                  </a:cubicBezTo>
                  <a:lnTo>
                    <a:pt x="1168" y="234"/>
                  </a:lnTo>
                  <a:cubicBezTo>
                    <a:pt x="1168" y="100"/>
                    <a:pt x="1068" y="0"/>
                    <a:pt x="935" y="0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604513" y="1663175"/>
              <a:ext cx="103425" cy="48650"/>
            </a:xfrm>
            <a:custGeom>
              <a:avLst/>
              <a:gdLst/>
              <a:ahLst/>
              <a:cxnLst/>
              <a:rect l="l" t="t" r="r" b="b"/>
              <a:pathLst>
                <a:path w="4137" h="1946" extrusionOk="0">
                  <a:moveTo>
                    <a:pt x="3325" y="0"/>
                  </a:moveTo>
                  <a:cubicBezTo>
                    <a:pt x="2437" y="0"/>
                    <a:pt x="891" y="138"/>
                    <a:pt x="0" y="1120"/>
                  </a:cubicBezTo>
                  <a:cubicBezTo>
                    <a:pt x="205" y="1630"/>
                    <a:pt x="683" y="1946"/>
                    <a:pt x="1210" y="1946"/>
                  </a:cubicBezTo>
                  <a:cubicBezTo>
                    <a:pt x="1371" y="1946"/>
                    <a:pt x="1537" y="1916"/>
                    <a:pt x="1702" y="1854"/>
                  </a:cubicBezTo>
                  <a:cubicBezTo>
                    <a:pt x="2068" y="1720"/>
                    <a:pt x="2535" y="1587"/>
                    <a:pt x="3002" y="1487"/>
                  </a:cubicBezTo>
                  <a:cubicBezTo>
                    <a:pt x="3703" y="1387"/>
                    <a:pt x="4137" y="719"/>
                    <a:pt x="4003" y="19"/>
                  </a:cubicBezTo>
                  <a:lnTo>
                    <a:pt x="4003" y="19"/>
                  </a:lnTo>
                  <a:cubicBezTo>
                    <a:pt x="4003" y="21"/>
                    <a:pt x="3997" y="21"/>
                    <a:pt x="3985" y="21"/>
                  </a:cubicBezTo>
                  <a:cubicBezTo>
                    <a:pt x="3918" y="21"/>
                    <a:pt x="3672" y="0"/>
                    <a:pt x="3325" y="0"/>
                  </a:cubicBezTo>
                  <a:close/>
                </a:path>
              </a:pathLst>
            </a:custGeom>
            <a:solidFill>
              <a:srgbClr val="30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764613" y="1666900"/>
              <a:ext cx="102600" cy="53750"/>
            </a:xfrm>
            <a:custGeom>
              <a:avLst/>
              <a:gdLst/>
              <a:ahLst/>
              <a:cxnLst/>
              <a:rect l="l" t="t" r="r" b="b"/>
              <a:pathLst>
                <a:path w="4104" h="2150" extrusionOk="0">
                  <a:moveTo>
                    <a:pt x="360" y="1"/>
                  </a:moveTo>
                  <a:cubicBezTo>
                    <a:pt x="258" y="1"/>
                    <a:pt x="201" y="3"/>
                    <a:pt x="201" y="3"/>
                  </a:cubicBezTo>
                  <a:cubicBezTo>
                    <a:pt x="1" y="671"/>
                    <a:pt x="368" y="1371"/>
                    <a:pt x="1068" y="1538"/>
                  </a:cubicBezTo>
                  <a:cubicBezTo>
                    <a:pt x="1535" y="1671"/>
                    <a:pt x="1969" y="1838"/>
                    <a:pt x="2336" y="2005"/>
                  </a:cubicBezTo>
                  <a:cubicBezTo>
                    <a:pt x="2533" y="2103"/>
                    <a:pt x="2738" y="2149"/>
                    <a:pt x="2938" y="2149"/>
                  </a:cubicBezTo>
                  <a:cubicBezTo>
                    <a:pt x="3418" y="2149"/>
                    <a:pt x="3869" y="1885"/>
                    <a:pt x="4104" y="1438"/>
                  </a:cubicBezTo>
                  <a:cubicBezTo>
                    <a:pt x="3078" y="98"/>
                    <a:pt x="955" y="1"/>
                    <a:pt x="360" y="1"/>
                  </a:cubicBezTo>
                  <a:close/>
                </a:path>
              </a:pathLst>
            </a:custGeom>
            <a:solidFill>
              <a:srgbClr val="30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634538" y="1739525"/>
              <a:ext cx="30050" cy="50900"/>
            </a:xfrm>
            <a:custGeom>
              <a:avLst/>
              <a:gdLst/>
              <a:ahLst/>
              <a:cxnLst/>
              <a:rect l="l" t="t" r="r" b="b"/>
              <a:pathLst>
                <a:path w="1202" h="2036" extrusionOk="0">
                  <a:moveTo>
                    <a:pt x="634" y="0"/>
                  </a:moveTo>
                  <a:cubicBezTo>
                    <a:pt x="334" y="0"/>
                    <a:pt x="67" y="434"/>
                    <a:pt x="34" y="1001"/>
                  </a:cubicBezTo>
                  <a:cubicBezTo>
                    <a:pt x="0" y="1535"/>
                    <a:pt x="234" y="2002"/>
                    <a:pt x="567" y="2035"/>
                  </a:cubicBezTo>
                  <a:cubicBezTo>
                    <a:pt x="867" y="2035"/>
                    <a:pt x="1134" y="1602"/>
                    <a:pt x="1168" y="1035"/>
                  </a:cubicBezTo>
                  <a:cubicBezTo>
                    <a:pt x="1201" y="467"/>
                    <a:pt x="968" y="34"/>
                    <a:pt x="634" y="0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772963" y="1745350"/>
              <a:ext cx="29200" cy="50900"/>
            </a:xfrm>
            <a:custGeom>
              <a:avLst/>
              <a:gdLst/>
              <a:ahLst/>
              <a:cxnLst/>
              <a:rect l="l" t="t" r="r" b="b"/>
              <a:pathLst>
                <a:path w="1168" h="2036" extrusionOk="0">
                  <a:moveTo>
                    <a:pt x="634" y="1"/>
                  </a:moveTo>
                  <a:cubicBezTo>
                    <a:pt x="301" y="1"/>
                    <a:pt x="34" y="435"/>
                    <a:pt x="0" y="1002"/>
                  </a:cubicBezTo>
                  <a:cubicBezTo>
                    <a:pt x="0" y="1535"/>
                    <a:pt x="234" y="2002"/>
                    <a:pt x="534" y="2036"/>
                  </a:cubicBezTo>
                  <a:cubicBezTo>
                    <a:pt x="868" y="2036"/>
                    <a:pt x="1135" y="1602"/>
                    <a:pt x="1135" y="1035"/>
                  </a:cubicBezTo>
                  <a:cubicBezTo>
                    <a:pt x="1168" y="468"/>
                    <a:pt x="934" y="34"/>
                    <a:pt x="634" y="1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471913" y="1907150"/>
              <a:ext cx="48400" cy="55050"/>
            </a:xfrm>
            <a:custGeom>
              <a:avLst/>
              <a:gdLst/>
              <a:ahLst/>
              <a:cxnLst/>
              <a:rect l="l" t="t" r="r" b="b"/>
              <a:pathLst>
                <a:path w="1936" h="2202" extrusionOk="0">
                  <a:moveTo>
                    <a:pt x="1935" y="0"/>
                  </a:moveTo>
                  <a:cubicBezTo>
                    <a:pt x="901" y="901"/>
                    <a:pt x="1" y="1034"/>
                    <a:pt x="1" y="1034"/>
                  </a:cubicBezTo>
                  <a:lnTo>
                    <a:pt x="1" y="2202"/>
                  </a:lnTo>
                  <a:cubicBezTo>
                    <a:pt x="1101" y="1735"/>
                    <a:pt x="1902" y="67"/>
                    <a:pt x="1935" y="0"/>
                  </a:cubicBezTo>
                  <a:close/>
                </a:path>
              </a:pathLst>
            </a:custGeom>
            <a:solidFill>
              <a:srgbClr val="30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371538" y="1768300"/>
              <a:ext cx="127075" cy="164800"/>
            </a:xfrm>
            <a:custGeom>
              <a:avLst/>
              <a:gdLst/>
              <a:ahLst/>
              <a:cxnLst/>
              <a:rect l="l" t="t" r="r" b="b"/>
              <a:pathLst>
                <a:path w="5083" h="6592" extrusionOk="0">
                  <a:moveTo>
                    <a:pt x="2687" y="1"/>
                  </a:moveTo>
                  <a:cubicBezTo>
                    <a:pt x="2212" y="1"/>
                    <a:pt x="1716" y="228"/>
                    <a:pt x="1247" y="851"/>
                  </a:cubicBezTo>
                  <a:cubicBezTo>
                    <a:pt x="0" y="2474"/>
                    <a:pt x="1601" y="6591"/>
                    <a:pt x="3836" y="6591"/>
                  </a:cubicBezTo>
                  <a:cubicBezTo>
                    <a:pt x="4173" y="6591"/>
                    <a:pt x="4525" y="6498"/>
                    <a:pt x="4883" y="6288"/>
                  </a:cubicBezTo>
                  <a:lnTo>
                    <a:pt x="5083" y="1651"/>
                  </a:lnTo>
                  <a:cubicBezTo>
                    <a:pt x="5083" y="1651"/>
                    <a:pt x="3965" y="1"/>
                    <a:pt x="2687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425213" y="1806400"/>
              <a:ext cx="67575" cy="95775"/>
            </a:xfrm>
            <a:custGeom>
              <a:avLst/>
              <a:gdLst/>
              <a:ahLst/>
              <a:cxnLst/>
              <a:rect l="l" t="t" r="r" b="b"/>
              <a:pathLst>
                <a:path w="2703" h="3831" extrusionOk="0">
                  <a:moveTo>
                    <a:pt x="245" y="1"/>
                  </a:moveTo>
                  <a:cubicBezTo>
                    <a:pt x="165" y="1"/>
                    <a:pt x="82" y="55"/>
                    <a:pt x="34" y="127"/>
                  </a:cubicBezTo>
                  <a:cubicBezTo>
                    <a:pt x="1" y="261"/>
                    <a:pt x="34" y="394"/>
                    <a:pt x="167" y="428"/>
                  </a:cubicBezTo>
                  <a:cubicBezTo>
                    <a:pt x="234" y="461"/>
                    <a:pt x="2102" y="1328"/>
                    <a:pt x="2235" y="3630"/>
                  </a:cubicBezTo>
                  <a:cubicBezTo>
                    <a:pt x="2269" y="3730"/>
                    <a:pt x="2369" y="3830"/>
                    <a:pt x="2469" y="3830"/>
                  </a:cubicBezTo>
                  <a:lnTo>
                    <a:pt x="2502" y="3830"/>
                  </a:lnTo>
                  <a:cubicBezTo>
                    <a:pt x="2636" y="3830"/>
                    <a:pt x="2702" y="3730"/>
                    <a:pt x="2702" y="3597"/>
                  </a:cubicBezTo>
                  <a:cubicBezTo>
                    <a:pt x="2536" y="1028"/>
                    <a:pt x="434" y="61"/>
                    <a:pt x="334" y="27"/>
                  </a:cubicBezTo>
                  <a:cubicBezTo>
                    <a:pt x="306" y="9"/>
                    <a:pt x="276" y="1"/>
                    <a:pt x="245" y="1"/>
                  </a:cubicBez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4428538" y="1841925"/>
              <a:ext cx="48400" cy="23550"/>
            </a:xfrm>
            <a:custGeom>
              <a:avLst/>
              <a:gdLst/>
              <a:ahLst/>
              <a:cxnLst/>
              <a:rect l="l" t="t" r="r" b="b"/>
              <a:pathLst>
                <a:path w="1936" h="942" extrusionOk="0">
                  <a:moveTo>
                    <a:pt x="1465" y="0"/>
                  </a:moveTo>
                  <a:cubicBezTo>
                    <a:pt x="847" y="0"/>
                    <a:pt x="220" y="451"/>
                    <a:pt x="134" y="508"/>
                  </a:cubicBezTo>
                  <a:cubicBezTo>
                    <a:pt x="34" y="608"/>
                    <a:pt x="1" y="741"/>
                    <a:pt x="68" y="841"/>
                  </a:cubicBezTo>
                  <a:cubicBezTo>
                    <a:pt x="134" y="908"/>
                    <a:pt x="201" y="941"/>
                    <a:pt x="268" y="941"/>
                  </a:cubicBezTo>
                  <a:cubicBezTo>
                    <a:pt x="301" y="941"/>
                    <a:pt x="368" y="908"/>
                    <a:pt x="401" y="875"/>
                  </a:cubicBezTo>
                  <a:cubicBezTo>
                    <a:pt x="578" y="757"/>
                    <a:pt x="1092" y="457"/>
                    <a:pt x="1486" y="457"/>
                  </a:cubicBezTo>
                  <a:cubicBezTo>
                    <a:pt x="1538" y="457"/>
                    <a:pt x="1588" y="463"/>
                    <a:pt x="1635" y="474"/>
                  </a:cubicBezTo>
                  <a:cubicBezTo>
                    <a:pt x="1653" y="480"/>
                    <a:pt x="1672" y="483"/>
                    <a:pt x="1691" y="483"/>
                  </a:cubicBezTo>
                  <a:cubicBezTo>
                    <a:pt x="1780" y="483"/>
                    <a:pt x="1875" y="423"/>
                    <a:pt x="1902" y="341"/>
                  </a:cubicBezTo>
                  <a:cubicBezTo>
                    <a:pt x="1936" y="208"/>
                    <a:pt x="1869" y="74"/>
                    <a:pt x="1769" y="41"/>
                  </a:cubicBezTo>
                  <a:cubicBezTo>
                    <a:pt x="1670" y="12"/>
                    <a:pt x="1568" y="0"/>
                    <a:pt x="1465" y="0"/>
                  </a:cubicBezTo>
                  <a:close/>
                </a:path>
              </a:pathLst>
            </a:custGeom>
            <a:solidFill>
              <a:srgbClr val="30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4426038" y="1501525"/>
              <a:ext cx="438675" cy="315625"/>
            </a:xfrm>
            <a:custGeom>
              <a:avLst/>
              <a:gdLst/>
              <a:ahLst/>
              <a:cxnLst/>
              <a:rect l="l" t="t" r="r" b="b"/>
              <a:pathLst>
                <a:path w="17547" h="12625" extrusionOk="0">
                  <a:moveTo>
                    <a:pt x="9641" y="1"/>
                  </a:moveTo>
                  <a:cubicBezTo>
                    <a:pt x="9268" y="1"/>
                    <a:pt x="8879" y="15"/>
                    <a:pt x="8474" y="47"/>
                  </a:cubicBezTo>
                  <a:cubicBezTo>
                    <a:pt x="1602" y="581"/>
                    <a:pt x="1" y="4784"/>
                    <a:pt x="1" y="4784"/>
                  </a:cubicBezTo>
                  <a:lnTo>
                    <a:pt x="1" y="8220"/>
                  </a:lnTo>
                  <a:lnTo>
                    <a:pt x="1769" y="11155"/>
                  </a:lnTo>
                  <a:cubicBezTo>
                    <a:pt x="1769" y="11155"/>
                    <a:pt x="2887" y="12625"/>
                    <a:pt x="3310" y="12625"/>
                  </a:cubicBezTo>
                  <a:cubicBezTo>
                    <a:pt x="3319" y="12625"/>
                    <a:pt x="3328" y="12624"/>
                    <a:pt x="3337" y="12623"/>
                  </a:cubicBezTo>
                  <a:cubicBezTo>
                    <a:pt x="3704" y="12556"/>
                    <a:pt x="4204" y="11956"/>
                    <a:pt x="4371" y="11555"/>
                  </a:cubicBezTo>
                  <a:cubicBezTo>
                    <a:pt x="4537" y="11155"/>
                    <a:pt x="3070" y="8753"/>
                    <a:pt x="3070" y="8753"/>
                  </a:cubicBezTo>
                  <a:cubicBezTo>
                    <a:pt x="3070" y="8753"/>
                    <a:pt x="5838" y="6185"/>
                    <a:pt x="6272" y="3383"/>
                  </a:cubicBezTo>
                  <a:cubicBezTo>
                    <a:pt x="6272" y="3383"/>
                    <a:pt x="7940" y="3850"/>
                    <a:pt x="11176" y="3916"/>
                  </a:cubicBezTo>
                  <a:cubicBezTo>
                    <a:pt x="11422" y="3919"/>
                    <a:pt x="11668" y="3920"/>
                    <a:pt x="11913" y="3920"/>
                  </a:cubicBezTo>
                  <a:cubicBezTo>
                    <a:pt x="14847" y="3920"/>
                    <a:pt x="17547" y="3750"/>
                    <a:pt x="17547" y="3750"/>
                  </a:cubicBezTo>
                  <a:cubicBezTo>
                    <a:pt x="17547" y="3750"/>
                    <a:pt x="15569" y="1"/>
                    <a:pt x="9641" y="1"/>
                  </a:cubicBezTo>
                  <a:close/>
                </a:path>
              </a:pathLst>
            </a:custGeom>
            <a:solidFill>
              <a:srgbClr val="30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4566988" y="1684125"/>
              <a:ext cx="170975" cy="163350"/>
            </a:xfrm>
            <a:custGeom>
              <a:avLst/>
              <a:gdLst/>
              <a:ahLst/>
              <a:cxnLst/>
              <a:rect l="l" t="t" r="r" b="b"/>
              <a:pathLst>
                <a:path w="6839" h="6534" extrusionOk="0">
                  <a:moveTo>
                    <a:pt x="3443" y="499"/>
                  </a:moveTo>
                  <a:cubicBezTo>
                    <a:pt x="4849" y="499"/>
                    <a:pt x="6049" y="1552"/>
                    <a:pt x="6205" y="2984"/>
                  </a:cubicBezTo>
                  <a:cubicBezTo>
                    <a:pt x="6338" y="4518"/>
                    <a:pt x="5237" y="5886"/>
                    <a:pt x="3703" y="6019"/>
                  </a:cubicBezTo>
                  <a:cubicBezTo>
                    <a:pt x="3600" y="6030"/>
                    <a:pt x="3497" y="6036"/>
                    <a:pt x="3396" y="6036"/>
                  </a:cubicBezTo>
                  <a:cubicBezTo>
                    <a:pt x="1994" y="6036"/>
                    <a:pt x="823" y="4982"/>
                    <a:pt x="667" y="3551"/>
                  </a:cubicBezTo>
                  <a:cubicBezTo>
                    <a:pt x="501" y="2016"/>
                    <a:pt x="1635" y="649"/>
                    <a:pt x="3136" y="515"/>
                  </a:cubicBezTo>
                  <a:cubicBezTo>
                    <a:pt x="3239" y="504"/>
                    <a:pt x="3342" y="499"/>
                    <a:pt x="3443" y="499"/>
                  </a:cubicBezTo>
                  <a:close/>
                  <a:moveTo>
                    <a:pt x="3413" y="0"/>
                  </a:moveTo>
                  <a:cubicBezTo>
                    <a:pt x="3310" y="0"/>
                    <a:pt x="3207" y="5"/>
                    <a:pt x="3102" y="15"/>
                  </a:cubicBezTo>
                  <a:cubicBezTo>
                    <a:pt x="1301" y="215"/>
                    <a:pt x="0" y="1816"/>
                    <a:pt x="200" y="3584"/>
                  </a:cubicBezTo>
                  <a:cubicBezTo>
                    <a:pt x="358" y="5281"/>
                    <a:pt x="1788" y="6534"/>
                    <a:pt x="3459" y="6534"/>
                  </a:cubicBezTo>
                  <a:cubicBezTo>
                    <a:pt x="3562" y="6534"/>
                    <a:pt x="3665" y="6529"/>
                    <a:pt x="3770" y="6520"/>
                  </a:cubicBezTo>
                  <a:cubicBezTo>
                    <a:pt x="5538" y="6319"/>
                    <a:pt x="6838" y="4718"/>
                    <a:pt x="6672" y="2950"/>
                  </a:cubicBezTo>
                  <a:cubicBezTo>
                    <a:pt x="6515" y="1253"/>
                    <a:pt x="5084" y="0"/>
                    <a:pt x="3413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754613" y="1689125"/>
              <a:ext cx="171825" cy="163375"/>
            </a:xfrm>
            <a:custGeom>
              <a:avLst/>
              <a:gdLst/>
              <a:ahLst/>
              <a:cxnLst/>
              <a:rect l="l" t="t" r="r" b="b"/>
              <a:pathLst>
                <a:path w="6873" h="6535" extrusionOk="0">
                  <a:moveTo>
                    <a:pt x="3463" y="499"/>
                  </a:moveTo>
                  <a:cubicBezTo>
                    <a:pt x="4845" y="499"/>
                    <a:pt x="6049" y="1581"/>
                    <a:pt x="6205" y="2984"/>
                  </a:cubicBezTo>
                  <a:cubicBezTo>
                    <a:pt x="6372" y="4518"/>
                    <a:pt x="5238" y="5886"/>
                    <a:pt x="3703" y="6019"/>
                  </a:cubicBezTo>
                  <a:cubicBezTo>
                    <a:pt x="3602" y="6031"/>
                    <a:pt x="3502" y="6036"/>
                    <a:pt x="3402" y="6036"/>
                  </a:cubicBezTo>
                  <a:cubicBezTo>
                    <a:pt x="2024" y="6036"/>
                    <a:pt x="823" y="4982"/>
                    <a:pt x="668" y="3551"/>
                  </a:cubicBezTo>
                  <a:cubicBezTo>
                    <a:pt x="534" y="2016"/>
                    <a:pt x="1635" y="649"/>
                    <a:pt x="3170" y="515"/>
                  </a:cubicBezTo>
                  <a:cubicBezTo>
                    <a:pt x="3268" y="504"/>
                    <a:pt x="3366" y="499"/>
                    <a:pt x="3463" y="499"/>
                  </a:cubicBezTo>
                  <a:close/>
                  <a:moveTo>
                    <a:pt x="3414" y="1"/>
                  </a:moveTo>
                  <a:cubicBezTo>
                    <a:pt x="3311" y="1"/>
                    <a:pt x="3207" y="5"/>
                    <a:pt x="3103" y="15"/>
                  </a:cubicBezTo>
                  <a:cubicBezTo>
                    <a:pt x="1335" y="215"/>
                    <a:pt x="1" y="1816"/>
                    <a:pt x="201" y="3584"/>
                  </a:cubicBezTo>
                  <a:cubicBezTo>
                    <a:pt x="358" y="5281"/>
                    <a:pt x="1788" y="6534"/>
                    <a:pt x="3459" y="6534"/>
                  </a:cubicBezTo>
                  <a:cubicBezTo>
                    <a:pt x="3562" y="6534"/>
                    <a:pt x="3666" y="6529"/>
                    <a:pt x="3770" y="6520"/>
                  </a:cubicBezTo>
                  <a:cubicBezTo>
                    <a:pt x="5571" y="6320"/>
                    <a:pt x="6872" y="4718"/>
                    <a:pt x="6672" y="2950"/>
                  </a:cubicBezTo>
                  <a:cubicBezTo>
                    <a:pt x="6515" y="1254"/>
                    <a:pt x="5085" y="1"/>
                    <a:pt x="3414" y="1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4725438" y="1758275"/>
              <a:ext cx="44225" cy="18800"/>
            </a:xfrm>
            <a:custGeom>
              <a:avLst/>
              <a:gdLst/>
              <a:ahLst/>
              <a:cxnLst/>
              <a:rect l="l" t="t" r="r" b="b"/>
              <a:pathLst>
                <a:path w="1769" h="752" extrusionOk="0">
                  <a:moveTo>
                    <a:pt x="882" y="0"/>
                  </a:moveTo>
                  <a:cubicBezTo>
                    <a:pt x="516" y="0"/>
                    <a:pt x="186" y="169"/>
                    <a:pt x="0" y="318"/>
                  </a:cubicBezTo>
                  <a:lnTo>
                    <a:pt x="300" y="685"/>
                  </a:lnTo>
                  <a:cubicBezTo>
                    <a:pt x="341" y="644"/>
                    <a:pt x="570" y="478"/>
                    <a:pt x="848" y="478"/>
                  </a:cubicBezTo>
                  <a:cubicBezTo>
                    <a:pt x="1024" y="478"/>
                    <a:pt x="1220" y="545"/>
                    <a:pt x="1401" y="752"/>
                  </a:cubicBezTo>
                  <a:lnTo>
                    <a:pt x="1768" y="418"/>
                  </a:lnTo>
                  <a:cubicBezTo>
                    <a:pt x="1487" y="107"/>
                    <a:pt x="1173" y="0"/>
                    <a:pt x="882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478588" y="1758550"/>
              <a:ext cx="97600" cy="33350"/>
            </a:xfrm>
            <a:custGeom>
              <a:avLst/>
              <a:gdLst/>
              <a:ahLst/>
              <a:cxnLst/>
              <a:rect l="l" t="t" r="r" b="b"/>
              <a:pathLst>
                <a:path w="3904" h="1334" extrusionOk="0">
                  <a:moveTo>
                    <a:pt x="3337" y="0"/>
                  </a:moveTo>
                  <a:cubicBezTo>
                    <a:pt x="2895" y="0"/>
                    <a:pt x="1997" y="122"/>
                    <a:pt x="267" y="774"/>
                  </a:cubicBezTo>
                  <a:cubicBezTo>
                    <a:pt x="100" y="841"/>
                    <a:pt x="0" y="1007"/>
                    <a:pt x="34" y="1174"/>
                  </a:cubicBezTo>
                  <a:cubicBezTo>
                    <a:pt x="58" y="1272"/>
                    <a:pt x="172" y="1334"/>
                    <a:pt x="297" y="1334"/>
                  </a:cubicBezTo>
                  <a:cubicBezTo>
                    <a:pt x="342" y="1334"/>
                    <a:pt x="389" y="1325"/>
                    <a:pt x="434" y="1308"/>
                  </a:cubicBezTo>
                  <a:cubicBezTo>
                    <a:pt x="2086" y="691"/>
                    <a:pt x="2881" y="585"/>
                    <a:pt x="3197" y="585"/>
                  </a:cubicBezTo>
                  <a:cubicBezTo>
                    <a:pt x="3309" y="585"/>
                    <a:pt x="3361" y="598"/>
                    <a:pt x="3369" y="607"/>
                  </a:cubicBezTo>
                  <a:cubicBezTo>
                    <a:pt x="3470" y="607"/>
                    <a:pt x="3570" y="607"/>
                    <a:pt x="3670" y="574"/>
                  </a:cubicBezTo>
                  <a:cubicBezTo>
                    <a:pt x="3703" y="540"/>
                    <a:pt x="3770" y="474"/>
                    <a:pt x="3803" y="440"/>
                  </a:cubicBezTo>
                  <a:cubicBezTo>
                    <a:pt x="3903" y="274"/>
                    <a:pt x="3836" y="107"/>
                    <a:pt x="3703" y="40"/>
                  </a:cubicBezTo>
                  <a:cubicBezTo>
                    <a:pt x="3659" y="29"/>
                    <a:pt x="3552" y="0"/>
                    <a:pt x="3337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864688" y="1750375"/>
              <a:ext cx="58400" cy="27525"/>
            </a:xfrm>
            <a:custGeom>
              <a:avLst/>
              <a:gdLst/>
              <a:ahLst/>
              <a:cxnLst/>
              <a:rect l="l" t="t" r="r" b="b"/>
              <a:pathLst>
                <a:path w="2336" h="1101" extrusionOk="0">
                  <a:moveTo>
                    <a:pt x="2069" y="0"/>
                  </a:moveTo>
                  <a:cubicBezTo>
                    <a:pt x="1268" y="0"/>
                    <a:pt x="234" y="534"/>
                    <a:pt x="201" y="567"/>
                  </a:cubicBezTo>
                  <a:cubicBezTo>
                    <a:pt x="67" y="634"/>
                    <a:pt x="1" y="834"/>
                    <a:pt x="67" y="967"/>
                  </a:cubicBezTo>
                  <a:cubicBezTo>
                    <a:pt x="134" y="1056"/>
                    <a:pt x="231" y="1101"/>
                    <a:pt x="327" y="1101"/>
                  </a:cubicBezTo>
                  <a:cubicBezTo>
                    <a:pt x="375" y="1101"/>
                    <a:pt x="423" y="1090"/>
                    <a:pt x="468" y="1068"/>
                  </a:cubicBezTo>
                  <a:cubicBezTo>
                    <a:pt x="735" y="901"/>
                    <a:pt x="1502" y="567"/>
                    <a:pt x="2002" y="567"/>
                  </a:cubicBezTo>
                  <a:cubicBezTo>
                    <a:pt x="2069" y="567"/>
                    <a:pt x="2136" y="567"/>
                    <a:pt x="2169" y="534"/>
                  </a:cubicBezTo>
                  <a:cubicBezTo>
                    <a:pt x="2236" y="467"/>
                    <a:pt x="2302" y="400"/>
                    <a:pt x="2302" y="300"/>
                  </a:cubicBezTo>
                  <a:cubicBezTo>
                    <a:pt x="2336" y="134"/>
                    <a:pt x="2202" y="0"/>
                    <a:pt x="2069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0"/>
          <p:cNvGrpSpPr/>
          <p:nvPr/>
        </p:nvGrpSpPr>
        <p:grpSpPr>
          <a:xfrm>
            <a:off x="7123997" y="864198"/>
            <a:ext cx="1009498" cy="924971"/>
            <a:chOff x="6248228" y="1410900"/>
            <a:chExt cx="1165837" cy="1384273"/>
          </a:xfrm>
        </p:grpSpPr>
        <p:sp>
          <p:nvSpPr>
            <p:cNvPr id="471" name="Google Shape;471;p40"/>
            <p:cNvSpPr/>
            <p:nvPr/>
          </p:nvSpPr>
          <p:spPr>
            <a:xfrm rot="-142369">
              <a:off x="6407130" y="1480752"/>
              <a:ext cx="307737" cy="896387"/>
            </a:xfrm>
            <a:custGeom>
              <a:avLst/>
              <a:gdLst/>
              <a:ahLst/>
              <a:cxnLst/>
              <a:rect l="l" t="t" r="r" b="b"/>
              <a:pathLst>
                <a:path w="12310" h="35857" extrusionOk="0">
                  <a:moveTo>
                    <a:pt x="12310" y="0"/>
                  </a:moveTo>
                  <a:cubicBezTo>
                    <a:pt x="12310" y="0"/>
                    <a:pt x="7106" y="367"/>
                    <a:pt x="4237" y="4604"/>
                  </a:cubicBezTo>
                  <a:cubicBezTo>
                    <a:pt x="1368" y="8840"/>
                    <a:pt x="2336" y="14511"/>
                    <a:pt x="3603" y="19247"/>
                  </a:cubicBezTo>
                  <a:cubicBezTo>
                    <a:pt x="4871" y="23984"/>
                    <a:pt x="1" y="29621"/>
                    <a:pt x="1102" y="33624"/>
                  </a:cubicBezTo>
                  <a:cubicBezTo>
                    <a:pt x="1570" y="35367"/>
                    <a:pt x="3788" y="35856"/>
                    <a:pt x="6129" y="35856"/>
                  </a:cubicBezTo>
                  <a:cubicBezTo>
                    <a:pt x="9119" y="35856"/>
                    <a:pt x="12310" y="35059"/>
                    <a:pt x="12310" y="35059"/>
                  </a:cubicBezTo>
                  <a:lnTo>
                    <a:pt x="12310" y="0"/>
                  </a:ln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 rot="-142369">
              <a:off x="6921492" y="1953026"/>
              <a:ext cx="243515" cy="367759"/>
            </a:xfrm>
            <a:custGeom>
              <a:avLst/>
              <a:gdLst/>
              <a:ahLst/>
              <a:cxnLst/>
              <a:rect l="l" t="t" r="r" b="b"/>
              <a:pathLst>
                <a:path w="9741" h="14711" extrusionOk="0">
                  <a:moveTo>
                    <a:pt x="6738" y="0"/>
                  </a:moveTo>
                  <a:lnTo>
                    <a:pt x="867" y="1434"/>
                  </a:lnTo>
                  <a:lnTo>
                    <a:pt x="0" y="12709"/>
                  </a:lnTo>
                  <a:lnTo>
                    <a:pt x="6171" y="14711"/>
                  </a:lnTo>
                  <a:cubicBezTo>
                    <a:pt x="6171" y="14711"/>
                    <a:pt x="9740" y="10874"/>
                    <a:pt x="8006" y="6471"/>
                  </a:cubicBezTo>
                  <a:cubicBezTo>
                    <a:pt x="6305" y="206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 rot="-142369">
              <a:off x="7022167" y="1662641"/>
              <a:ext cx="115470" cy="187567"/>
            </a:xfrm>
            <a:custGeom>
              <a:avLst/>
              <a:gdLst/>
              <a:ahLst/>
              <a:cxnLst/>
              <a:rect l="l" t="t" r="r" b="b"/>
              <a:pathLst>
                <a:path w="4619" h="7503" extrusionOk="0">
                  <a:moveTo>
                    <a:pt x="4118" y="0"/>
                  </a:moveTo>
                  <a:lnTo>
                    <a:pt x="1516" y="1602"/>
                  </a:lnTo>
                  <a:cubicBezTo>
                    <a:pt x="1516" y="1602"/>
                    <a:pt x="0" y="7503"/>
                    <a:pt x="1529" y="7503"/>
                  </a:cubicBezTo>
                  <a:cubicBezTo>
                    <a:pt x="1697" y="7503"/>
                    <a:pt x="1902" y="7431"/>
                    <a:pt x="2150" y="7272"/>
                  </a:cubicBezTo>
                  <a:cubicBezTo>
                    <a:pt x="4618" y="5638"/>
                    <a:pt x="4118" y="1"/>
                    <a:pt x="4118" y="0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 rot="-142369">
              <a:off x="6259909" y="2183876"/>
              <a:ext cx="1142476" cy="587900"/>
            </a:xfrm>
            <a:custGeom>
              <a:avLst/>
              <a:gdLst/>
              <a:ahLst/>
              <a:cxnLst/>
              <a:rect l="l" t="t" r="r" b="b"/>
              <a:pathLst>
                <a:path w="45701" h="23517" extrusionOk="0">
                  <a:moveTo>
                    <a:pt x="18014" y="0"/>
                  </a:moveTo>
                  <a:cubicBezTo>
                    <a:pt x="18014" y="0"/>
                    <a:pt x="7673" y="1868"/>
                    <a:pt x="3837" y="7372"/>
                  </a:cubicBezTo>
                  <a:cubicBezTo>
                    <a:pt x="3537" y="7772"/>
                    <a:pt x="3270" y="8239"/>
                    <a:pt x="3003" y="8773"/>
                  </a:cubicBezTo>
                  <a:cubicBezTo>
                    <a:pt x="735" y="13510"/>
                    <a:pt x="1" y="21982"/>
                    <a:pt x="1" y="21982"/>
                  </a:cubicBezTo>
                  <a:lnTo>
                    <a:pt x="45700" y="23517"/>
                  </a:lnTo>
                  <a:cubicBezTo>
                    <a:pt x="45700" y="23517"/>
                    <a:pt x="43298" y="13443"/>
                    <a:pt x="40663" y="8339"/>
                  </a:cubicBezTo>
                  <a:cubicBezTo>
                    <a:pt x="40029" y="7105"/>
                    <a:pt x="39362" y="6071"/>
                    <a:pt x="38662" y="5404"/>
                  </a:cubicBezTo>
                  <a:cubicBezTo>
                    <a:pt x="34993" y="1901"/>
                    <a:pt x="29455" y="1067"/>
                    <a:pt x="29455" y="1067"/>
                  </a:cubicBezTo>
                  <a:lnTo>
                    <a:pt x="18014" y="0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 rot="-142369">
              <a:off x="6668394" y="1957559"/>
              <a:ext cx="287713" cy="388883"/>
            </a:xfrm>
            <a:custGeom>
              <a:avLst/>
              <a:gdLst/>
              <a:ahLst/>
              <a:cxnLst/>
              <a:rect l="l" t="t" r="r" b="b"/>
              <a:pathLst>
                <a:path w="11509" h="15556" extrusionOk="0">
                  <a:moveTo>
                    <a:pt x="935" y="1"/>
                  </a:moveTo>
                  <a:cubicBezTo>
                    <a:pt x="935" y="1"/>
                    <a:pt x="1402" y="4704"/>
                    <a:pt x="1" y="9074"/>
                  </a:cubicBezTo>
                  <a:cubicBezTo>
                    <a:pt x="223" y="11143"/>
                    <a:pt x="4228" y="15555"/>
                    <a:pt x="7535" y="15555"/>
                  </a:cubicBezTo>
                  <a:cubicBezTo>
                    <a:pt x="9187" y="15555"/>
                    <a:pt x="10664" y="14454"/>
                    <a:pt x="11409" y="11409"/>
                  </a:cubicBezTo>
                  <a:cubicBezTo>
                    <a:pt x="11309" y="10642"/>
                    <a:pt x="11242" y="9875"/>
                    <a:pt x="11242" y="9141"/>
                  </a:cubicBezTo>
                  <a:cubicBezTo>
                    <a:pt x="11209" y="7573"/>
                    <a:pt x="11309" y="6105"/>
                    <a:pt x="11409" y="4671"/>
                  </a:cubicBezTo>
                  <a:cubicBezTo>
                    <a:pt x="11442" y="4371"/>
                    <a:pt x="11475" y="4070"/>
                    <a:pt x="11509" y="3770"/>
                  </a:cubicBezTo>
                  <a:lnTo>
                    <a:pt x="935" y="1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 rot="-142369">
              <a:off x="6717906" y="2012465"/>
              <a:ext cx="233515" cy="172643"/>
            </a:xfrm>
            <a:custGeom>
              <a:avLst/>
              <a:gdLst/>
              <a:ahLst/>
              <a:cxnLst/>
              <a:rect l="l" t="t" r="r" b="b"/>
              <a:pathLst>
                <a:path w="9341" h="6906" extrusionOk="0">
                  <a:moveTo>
                    <a:pt x="1" y="1"/>
                  </a:moveTo>
                  <a:cubicBezTo>
                    <a:pt x="1" y="1"/>
                    <a:pt x="3603" y="5705"/>
                    <a:pt x="9174" y="6906"/>
                  </a:cubicBezTo>
                  <a:cubicBezTo>
                    <a:pt x="9141" y="5338"/>
                    <a:pt x="9241" y="3870"/>
                    <a:pt x="9341" y="24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 rot="-142369">
              <a:off x="7002011" y="1791375"/>
              <a:ext cx="129194" cy="188067"/>
            </a:xfrm>
            <a:custGeom>
              <a:avLst/>
              <a:gdLst/>
              <a:ahLst/>
              <a:cxnLst/>
              <a:rect l="l" t="t" r="r" b="b"/>
              <a:pathLst>
                <a:path w="5168" h="7523" extrusionOk="0">
                  <a:moveTo>
                    <a:pt x="2344" y="0"/>
                  </a:moveTo>
                  <a:cubicBezTo>
                    <a:pt x="651" y="0"/>
                    <a:pt x="0" y="2116"/>
                    <a:pt x="0" y="2116"/>
                  </a:cubicBezTo>
                  <a:lnTo>
                    <a:pt x="1168" y="7520"/>
                  </a:lnTo>
                  <a:cubicBezTo>
                    <a:pt x="1215" y="7522"/>
                    <a:pt x="1261" y="7523"/>
                    <a:pt x="1307" y="7523"/>
                  </a:cubicBezTo>
                  <a:cubicBezTo>
                    <a:pt x="5167" y="7523"/>
                    <a:pt x="5012" y="675"/>
                    <a:pt x="2936" y="81"/>
                  </a:cubicBezTo>
                  <a:cubicBezTo>
                    <a:pt x="2726" y="25"/>
                    <a:pt x="2529" y="0"/>
                    <a:pt x="2344" y="0"/>
                  </a:cubicBezTo>
                  <a:close/>
                </a:path>
              </a:pathLst>
            </a:custGeom>
            <a:solidFill>
              <a:srgbClr val="E06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 rot="-142369">
              <a:off x="6642985" y="1539375"/>
              <a:ext cx="438656" cy="558251"/>
            </a:xfrm>
            <a:custGeom>
              <a:avLst/>
              <a:gdLst/>
              <a:ahLst/>
              <a:cxnLst/>
              <a:rect l="l" t="t" r="r" b="b"/>
              <a:pathLst>
                <a:path w="17547" h="22331" extrusionOk="0">
                  <a:moveTo>
                    <a:pt x="8005" y="1"/>
                  </a:moveTo>
                  <a:cubicBezTo>
                    <a:pt x="5833" y="1"/>
                    <a:pt x="3716" y="724"/>
                    <a:pt x="2202" y="2457"/>
                  </a:cubicBezTo>
                  <a:cubicBezTo>
                    <a:pt x="2202" y="2457"/>
                    <a:pt x="1" y="5459"/>
                    <a:pt x="201" y="10863"/>
                  </a:cubicBezTo>
                  <a:cubicBezTo>
                    <a:pt x="434" y="16300"/>
                    <a:pt x="434" y="15466"/>
                    <a:pt x="1235" y="17501"/>
                  </a:cubicBezTo>
                  <a:cubicBezTo>
                    <a:pt x="2200" y="19790"/>
                    <a:pt x="7408" y="22331"/>
                    <a:pt x="10860" y="22331"/>
                  </a:cubicBezTo>
                  <a:cubicBezTo>
                    <a:pt x="11583" y="22331"/>
                    <a:pt x="12229" y="22219"/>
                    <a:pt x="12743" y="21971"/>
                  </a:cubicBezTo>
                  <a:cubicBezTo>
                    <a:pt x="14544" y="21070"/>
                    <a:pt x="16112" y="19369"/>
                    <a:pt x="16913" y="15600"/>
                  </a:cubicBezTo>
                  <a:cubicBezTo>
                    <a:pt x="16979" y="15333"/>
                    <a:pt x="17046" y="15099"/>
                    <a:pt x="17079" y="14866"/>
                  </a:cubicBezTo>
                  <a:cubicBezTo>
                    <a:pt x="17146" y="14466"/>
                    <a:pt x="17213" y="14099"/>
                    <a:pt x="17246" y="13732"/>
                  </a:cubicBezTo>
                  <a:cubicBezTo>
                    <a:pt x="17313" y="13398"/>
                    <a:pt x="17346" y="13098"/>
                    <a:pt x="17346" y="12798"/>
                  </a:cubicBezTo>
                  <a:cubicBezTo>
                    <a:pt x="17380" y="12564"/>
                    <a:pt x="17380" y="12297"/>
                    <a:pt x="17380" y="12064"/>
                  </a:cubicBezTo>
                  <a:cubicBezTo>
                    <a:pt x="17413" y="8328"/>
                    <a:pt x="17546" y="4092"/>
                    <a:pt x="14044" y="1823"/>
                  </a:cubicBezTo>
                  <a:cubicBezTo>
                    <a:pt x="12325" y="699"/>
                    <a:pt x="10138" y="1"/>
                    <a:pt x="8005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 rot="-142369">
              <a:off x="6862349" y="1914372"/>
              <a:ext cx="145944" cy="49973"/>
            </a:xfrm>
            <a:custGeom>
              <a:avLst/>
              <a:gdLst/>
              <a:ahLst/>
              <a:cxnLst/>
              <a:rect l="l" t="t" r="r" b="b"/>
              <a:pathLst>
                <a:path w="5838" h="1999" extrusionOk="0">
                  <a:moveTo>
                    <a:pt x="267" y="0"/>
                  </a:moveTo>
                  <a:cubicBezTo>
                    <a:pt x="209" y="0"/>
                    <a:pt x="151" y="17"/>
                    <a:pt x="100" y="50"/>
                  </a:cubicBezTo>
                  <a:cubicBezTo>
                    <a:pt x="0" y="150"/>
                    <a:pt x="0" y="284"/>
                    <a:pt x="100" y="384"/>
                  </a:cubicBezTo>
                  <a:cubicBezTo>
                    <a:pt x="134" y="417"/>
                    <a:pt x="1468" y="1818"/>
                    <a:pt x="3236" y="1985"/>
                  </a:cubicBezTo>
                  <a:cubicBezTo>
                    <a:pt x="3334" y="1995"/>
                    <a:pt x="3429" y="1999"/>
                    <a:pt x="3521" y="1999"/>
                  </a:cubicBezTo>
                  <a:cubicBezTo>
                    <a:pt x="3743" y="1999"/>
                    <a:pt x="3948" y="1975"/>
                    <a:pt x="4137" y="1952"/>
                  </a:cubicBezTo>
                  <a:cubicBezTo>
                    <a:pt x="5304" y="1751"/>
                    <a:pt x="5738" y="951"/>
                    <a:pt x="5771" y="884"/>
                  </a:cubicBezTo>
                  <a:cubicBezTo>
                    <a:pt x="5838" y="784"/>
                    <a:pt x="5805" y="651"/>
                    <a:pt x="5671" y="584"/>
                  </a:cubicBezTo>
                  <a:cubicBezTo>
                    <a:pt x="5646" y="576"/>
                    <a:pt x="5619" y="571"/>
                    <a:pt x="5591" y="571"/>
                  </a:cubicBezTo>
                  <a:cubicBezTo>
                    <a:pt x="5509" y="571"/>
                    <a:pt x="5421" y="609"/>
                    <a:pt x="5371" y="684"/>
                  </a:cubicBezTo>
                  <a:cubicBezTo>
                    <a:pt x="5371" y="684"/>
                    <a:pt x="4916" y="1537"/>
                    <a:pt x="3613" y="1537"/>
                  </a:cubicBezTo>
                  <a:cubicBezTo>
                    <a:pt x="3504" y="1537"/>
                    <a:pt x="3390" y="1531"/>
                    <a:pt x="3269" y="1518"/>
                  </a:cubicBezTo>
                  <a:cubicBezTo>
                    <a:pt x="1668" y="1384"/>
                    <a:pt x="434" y="84"/>
                    <a:pt x="434" y="50"/>
                  </a:cubicBezTo>
                  <a:cubicBezTo>
                    <a:pt x="384" y="17"/>
                    <a:pt x="326" y="0"/>
                    <a:pt x="267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 rot="-142369">
              <a:off x="6914585" y="1978311"/>
              <a:ext cx="70922" cy="28549"/>
            </a:xfrm>
            <a:custGeom>
              <a:avLst/>
              <a:gdLst/>
              <a:ahLst/>
              <a:cxnLst/>
              <a:rect l="l" t="t" r="r" b="b"/>
              <a:pathLst>
                <a:path w="2837" h="1142" extrusionOk="0">
                  <a:moveTo>
                    <a:pt x="2500" y="1"/>
                  </a:moveTo>
                  <a:cubicBezTo>
                    <a:pt x="2434" y="1"/>
                    <a:pt x="2364" y="26"/>
                    <a:pt x="2302" y="72"/>
                  </a:cubicBezTo>
                  <a:cubicBezTo>
                    <a:pt x="2276" y="98"/>
                    <a:pt x="1767" y="545"/>
                    <a:pt x="1041" y="545"/>
                  </a:cubicBezTo>
                  <a:cubicBezTo>
                    <a:pt x="852" y="545"/>
                    <a:pt x="648" y="515"/>
                    <a:pt x="434" y="439"/>
                  </a:cubicBezTo>
                  <a:cubicBezTo>
                    <a:pt x="405" y="424"/>
                    <a:pt x="374" y="418"/>
                    <a:pt x="343" y="418"/>
                  </a:cubicBezTo>
                  <a:cubicBezTo>
                    <a:pt x="233" y="418"/>
                    <a:pt x="120" y="502"/>
                    <a:pt x="68" y="606"/>
                  </a:cubicBezTo>
                  <a:cubicBezTo>
                    <a:pt x="1" y="773"/>
                    <a:pt x="101" y="939"/>
                    <a:pt x="234" y="1006"/>
                  </a:cubicBezTo>
                  <a:cubicBezTo>
                    <a:pt x="515" y="1102"/>
                    <a:pt x="782" y="1141"/>
                    <a:pt x="1029" y="1141"/>
                  </a:cubicBezTo>
                  <a:cubicBezTo>
                    <a:pt x="1723" y="1141"/>
                    <a:pt x="2265" y="836"/>
                    <a:pt x="2536" y="639"/>
                  </a:cubicBezTo>
                  <a:cubicBezTo>
                    <a:pt x="2636" y="572"/>
                    <a:pt x="2703" y="539"/>
                    <a:pt x="2703" y="506"/>
                  </a:cubicBezTo>
                  <a:cubicBezTo>
                    <a:pt x="2836" y="406"/>
                    <a:pt x="2836" y="205"/>
                    <a:pt x="2703" y="105"/>
                  </a:cubicBezTo>
                  <a:cubicBezTo>
                    <a:pt x="2649" y="34"/>
                    <a:pt x="2576" y="1"/>
                    <a:pt x="2500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 rot="-142369">
              <a:off x="6922516" y="1778094"/>
              <a:ext cx="50898" cy="126720"/>
            </a:xfrm>
            <a:custGeom>
              <a:avLst/>
              <a:gdLst/>
              <a:ahLst/>
              <a:cxnLst/>
              <a:rect l="l" t="t" r="r" b="b"/>
              <a:pathLst>
                <a:path w="2036" h="5069" extrusionOk="0">
                  <a:moveTo>
                    <a:pt x="454" y="0"/>
                  </a:moveTo>
                  <a:cubicBezTo>
                    <a:pt x="436" y="0"/>
                    <a:pt x="419" y="2"/>
                    <a:pt x="401" y="7"/>
                  </a:cubicBezTo>
                  <a:cubicBezTo>
                    <a:pt x="268" y="40"/>
                    <a:pt x="168" y="173"/>
                    <a:pt x="201" y="307"/>
                  </a:cubicBezTo>
                  <a:cubicBezTo>
                    <a:pt x="201" y="407"/>
                    <a:pt x="635" y="3109"/>
                    <a:pt x="1435" y="4176"/>
                  </a:cubicBezTo>
                  <a:cubicBezTo>
                    <a:pt x="1257" y="4325"/>
                    <a:pt x="919" y="4554"/>
                    <a:pt x="469" y="4554"/>
                  </a:cubicBezTo>
                  <a:cubicBezTo>
                    <a:pt x="414" y="4554"/>
                    <a:pt x="358" y="4550"/>
                    <a:pt x="301" y="4543"/>
                  </a:cubicBezTo>
                  <a:cubicBezTo>
                    <a:pt x="134" y="4543"/>
                    <a:pt x="34" y="4643"/>
                    <a:pt x="1" y="4777"/>
                  </a:cubicBezTo>
                  <a:cubicBezTo>
                    <a:pt x="1" y="4910"/>
                    <a:pt x="101" y="5044"/>
                    <a:pt x="234" y="5044"/>
                  </a:cubicBezTo>
                  <a:cubicBezTo>
                    <a:pt x="301" y="5060"/>
                    <a:pt x="368" y="5069"/>
                    <a:pt x="435" y="5069"/>
                  </a:cubicBezTo>
                  <a:cubicBezTo>
                    <a:pt x="501" y="5069"/>
                    <a:pt x="568" y="5060"/>
                    <a:pt x="635" y="5044"/>
                  </a:cubicBezTo>
                  <a:cubicBezTo>
                    <a:pt x="1469" y="4977"/>
                    <a:pt x="1936" y="4376"/>
                    <a:pt x="1969" y="4343"/>
                  </a:cubicBezTo>
                  <a:cubicBezTo>
                    <a:pt x="2036" y="4243"/>
                    <a:pt x="2036" y="4110"/>
                    <a:pt x="1936" y="4009"/>
                  </a:cubicBezTo>
                  <a:cubicBezTo>
                    <a:pt x="1302" y="3376"/>
                    <a:pt x="835" y="1041"/>
                    <a:pt x="701" y="207"/>
                  </a:cubicBezTo>
                  <a:cubicBezTo>
                    <a:pt x="672" y="91"/>
                    <a:pt x="568" y="0"/>
                    <a:pt x="454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 rot="-142369">
              <a:off x="6798540" y="1711977"/>
              <a:ext cx="91746" cy="37098"/>
            </a:xfrm>
            <a:custGeom>
              <a:avLst/>
              <a:gdLst/>
              <a:ahLst/>
              <a:cxnLst/>
              <a:rect l="l" t="t" r="r" b="b"/>
              <a:pathLst>
                <a:path w="3670" h="1484" extrusionOk="0">
                  <a:moveTo>
                    <a:pt x="2135" y="0"/>
                  </a:moveTo>
                  <a:cubicBezTo>
                    <a:pt x="1668" y="0"/>
                    <a:pt x="1110" y="109"/>
                    <a:pt x="570" y="484"/>
                  </a:cubicBezTo>
                  <a:cubicBezTo>
                    <a:pt x="1" y="917"/>
                    <a:pt x="158" y="1483"/>
                    <a:pt x="739" y="1483"/>
                  </a:cubicBezTo>
                  <a:cubicBezTo>
                    <a:pt x="872" y="1483"/>
                    <a:pt x="1029" y="1453"/>
                    <a:pt x="1204" y="1384"/>
                  </a:cubicBezTo>
                  <a:cubicBezTo>
                    <a:pt x="1676" y="1186"/>
                    <a:pt x="2000" y="1079"/>
                    <a:pt x="2437" y="1079"/>
                  </a:cubicBezTo>
                  <a:cubicBezTo>
                    <a:pt x="2587" y="1079"/>
                    <a:pt x="2751" y="1092"/>
                    <a:pt x="2938" y="1117"/>
                  </a:cubicBezTo>
                  <a:cubicBezTo>
                    <a:pt x="2966" y="1120"/>
                    <a:pt x="2993" y="1121"/>
                    <a:pt x="3019" y="1121"/>
                  </a:cubicBezTo>
                  <a:cubicBezTo>
                    <a:pt x="3669" y="1121"/>
                    <a:pt x="3625" y="345"/>
                    <a:pt x="3272" y="217"/>
                  </a:cubicBezTo>
                  <a:cubicBezTo>
                    <a:pt x="3272" y="217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 rot="-142369">
              <a:off x="6972345" y="1711910"/>
              <a:ext cx="92221" cy="38773"/>
            </a:xfrm>
            <a:custGeom>
              <a:avLst/>
              <a:gdLst/>
              <a:ahLst/>
              <a:cxnLst/>
              <a:rect l="l" t="t" r="r" b="b"/>
              <a:pathLst>
                <a:path w="3689" h="1551" extrusionOk="0">
                  <a:moveTo>
                    <a:pt x="1459" y="0"/>
                  </a:moveTo>
                  <a:cubicBezTo>
                    <a:pt x="881" y="0"/>
                    <a:pt x="463" y="165"/>
                    <a:pt x="463" y="165"/>
                  </a:cubicBezTo>
                  <a:cubicBezTo>
                    <a:pt x="104" y="263"/>
                    <a:pt x="0" y="1034"/>
                    <a:pt x="686" y="1034"/>
                  </a:cubicBezTo>
                  <a:cubicBezTo>
                    <a:pt x="700" y="1034"/>
                    <a:pt x="715" y="1033"/>
                    <a:pt x="730" y="1032"/>
                  </a:cubicBezTo>
                  <a:cubicBezTo>
                    <a:pt x="1497" y="1032"/>
                    <a:pt x="1831" y="1133"/>
                    <a:pt x="2465" y="1433"/>
                  </a:cubicBezTo>
                  <a:cubicBezTo>
                    <a:pt x="2650" y="1515"/>
                    <a:pt x="2816" y="1551"/>
                    <a:pt x="2958" y="1551"/>
                  </a:cubicBezTo>
                  <a:cubicBezTo>
                    <a:pt x="3508" y="1551"/>
                    <a:pt x="3688" y="1016"/>
                    <a:pt x="3132" y="565"/>
                  </a:cubicBezTo>
                  <a:cubicBezTo>
                    <a:pt x="2564" y="120"/>
                    <a:pt x="1953" y="0"/>
                    <a:pt x="1459" y="0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 rot="-142369">
              <a:off x="6544435" y="1768031"/>
              <a:ext cx="139644" cy="202541"/>
            </a:xfrm>
            <a:custGeom>
              <a:avLst/>
              <a:gdLst/>
              <a:ahLst/>
              <a:cxnLst/>
              <a:rect l="l" t="t" r="r" b="b"/>
              <a:pathLst>
                <a:path w="5586" h="8102" extrusionOk="0">
                  <a:moveTo>
                    <a:pt x="3241" y="0"/>
                  </a:moveTo>
                  <a:cubicBezTo>
                    <a:pt x="2900" y="0"/>
                    <a:pt x="2524" y="76"/>
                    <a:pt x="2116" y="261"/>
                  </a:cubicBezTo>
                  <a:cubicBezTo>
                    <a:pt x="0" y="1177"/>
                    <a:pt x="814" y="8102"/>
                    <a:pt x="4586" y="8102"/>
                  </a:cubicBezTo>
                  <a:cubicBezTo>
                    <a:pt x="4799" y="8102"/>
                    <a:pt x="5021" y="8080"/>
                    <a:pt x="5252" y="8033"/>
                  </a:cubicBezTo>
                  <a:lnTo>
                    <a:pt x="5585" y="1462"/>
                  </a:lnTo>
                  <a:cubicBezTo>
                    <a:pt x="5585" y="1462"/>
                    <a:pt x="4744" y="0"/>
                    <a:pt x="3241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 rot="-142369">
              <a:off x="6627819" y="1687132"/>
              <a:ext cx="92596" cy="183292"/>
            </a:xfrm>
            <a:custGeom>
              <a:avLst/>
              <a:gdLst/>
              <a:ahLst/>
              <a:cxnLst/>
              <a:rect l="l" t="t" r="r" b="b"/>
              <a:pathLst>
                <a:path w="3704" h="7332" extrusionOk="0">
                  <a:moveTo>
                    <a:pt x="1766" y="1"/>
                  </a:moveTo>
                  <a:cubicBezTo>
                    <a:pt x="1384" y="1"/>
                    <a:pt x="932" y="409"/>
                    <a:pt x="635" y="2027"/>
                  </a:cubicBezTo>
                  <a:cubicBezTo>
                    <a:pt x="1" y="5296"/>
                    <a:pt x="2503" y="7331"/>
                    <a:pt x="2503" y="7331"/>
                  </a:cubicBezTo>
                  <a:cubicBezTo>
                    <a:pt x="2503" y="7331"/>
                    <a:pt x="2369" y="5697"/>
                    <a:pt x="3036" y="4262"/>
                  </a:cubicBezTo>
                  <a:cubicBezTo>
                    <a:pt x="3704" y="2861"/>
                    <a:pt x="2469" y="426"/>
                    <a:pt x="2469" y="426"/>
                  </a:cubicBezTo>
                  <a:cubicBezTo>
                    <a:pt x="2469" y="426"/>
                    <a:pt x="2155" y="1"/>
                    <a:pt x="1766" y="1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 rot="-142369">
              <a:off x="6588725" y="1825791"/>
              <a:ext cx="73422" cy="74222"/>
            </a:xfrm>
            <a:custGeom>
              <a:avLst/>
              <a:gdLst/>
              <a:ahLst/>
              <a:cxnLst/>
              <a:rect l="l" t="t" r="r" b="b"/>
              <a:pathLst>
                <a:path w="2937" h="2969" extrusionOk="0">
                  <a:moveTo>
                    <a:pt x="268" y="0"/>
                  </a:moveTo>
                  <a:cubicBezTo>
                    <a:pt x="134" y="0"/>
                    <a:pt x="34" y="67"/>
                    <a:pt x="34" y="167"/>
                  </a:cubicBezTo>
                  <a:cubicBezTo>
                    <a:pt x="1" y="300"/>
                    <a:pt x="67" y="401"/>
                    <a:pt x="167" y="434"/>
                  </a:cubicBezTo>
                  <a:cubicBezTo>
                    <a:pt x="735" y="534"/>
                    <a:pt x="1168" y="801"/>
                    <a:pt x="1502" y="1101"/>
                  </a:cubicBezTo>
                  <a:cubicBezTo>
                    <a:pt x="1035" y="1501"/>
                    <a:pt x="701" y="1868"/>
                    <a:pt x="701" y="1868"/>
                  </a:cubicBezTo>
                  <a:cubicBezTo>
                    <a:pt x="601" y="1968"/>
                    <a:pt x="634" y="2102"/>
                    <a:pt x="701" y="2168"/>
                  </a:cubicBezTo>
                  <a:cubicBezTo>
                    <a:pt x="735" y="2202"/>
                    <a:pt x="801" y="2235"/>
                    <a:pt x="868" y="2235"/>
                  </a:cubicBezTo>
                  <a:cubicBezTo>
                    <a:pt x="901" y="2235"/>
                    <a:pt x="968" y="2202"/>
                    <a:pt x="1001" y="2168"/>
                  </a:cubicBezTo>
                  <a:cubicBezTo>
                    <a:pt x="1001" y="2168"/>
                    <a:pt x="1335" y="1802"/>
                    <a:pt x="1769" y="1435"/>
                  </a:cubicBezTo>
                  <a:cubicBezTo>
                    <a:pt x="2302" y="2068"/>
                    <a:pt x="2502" y="2802"/>
                    <a:pt x="2502" y="2836"/>
                  </a:cubicBezTo>
                  <a:cubicBezTo>
                    <a:pt x="2502" y="2902"/>
                    <a:pt x="2603" y="2969"/>
                    <a:pt x="2703" y="2969"/>
                  </a:cubicBezTo>
                  <a:lnTo>
                    <a:pt x="2736" y="2969"/>
                  </a:lnTo>
                  <a:cubicBezTo>
                    <a:pt x="2869" y="2936"/>
                    <a:pt x="2936" y="2836"/>
                    <a:pt x="2903" y="2702"/>
                  </a:cubicBezTo>
                  <a:cubicBezTo>
                    <a:pt x="2869" y="2635"/>
                    <a:pt x="2269" y="401"/>
                    <a:pt x="268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 rot="-142369">
              <a:off x="6755148" y="1743650"/>
              <a:ext cx="180142" cy="171093"/>
            </a:xfrm>
            <a:custGeom>
              <a:avLst/>
              <a:gdLst/>
              <a:ahLst/>
              <a:cxnLst/>
              <a:rect l="l" t="t" r="r" b="b"/>
              <a:pathLst>
                <a:path w="7206" h="6844" extrusionOk="0">
                  <a:moveTo>
                    <a:pt x="3607" y="504"/>
                  </a:moveTo>
                  <a:cubicBezTo>
                    <a:pt x="5082" y="504"/>
                    <a:pt x="6349" y="1622"/>
                    <a:pt x="6505" y="3121"/>
                  </a:cubicBezTo>
                  <a:cubicBezTo>
                    <a:pt x="6672" y="4723"/>
                    <a:pt x="5504" y="6157"/>
                    <a:pt x="3903" y="6324"/>
                  </a:cubicBezTo>
                  <a:cubicBezTo>
                    <a:pt x="3801" y="6334"/>
                    <a:pt x="3699" y="6340"/>
                    <a:pt x="3599" y="6340"/>
                  </a:cubicBezTo>
                  <a:cubicBezTo>
                    <a:pt x="2124" y="6340"/>
                    <a:pt x="857" y="5221"/>
                    <a:pt x="701" y="3722"/>
                  </a:cubicBezTo>
                  <a:cubicBezTo>
                    <a:pt x="534" y="2121"/>
                    <a:pt x="1702" y="686"/>
                    <a:pt x="3303" y="519"/>
                  </a:cubicBezTo>
                  <a:cubicBezTo>
                    <a:pt x="3405" y="509"/>
                    <a:pt x="3507" y="504"/>
                    <a:pt x="3607" y="504"/>
                  </a:cubicBezTo>
                  <a:close/>
                  <a:moveTo>
                    <a:pt x="3598" y="0"/>
                  </a:moveTo>
                  <a:cubicBezTo>
                    <a:pt x="3478" y="0"/>
                    <a:pt x="3358" y="6"/>
                    <a:pt x="3236" y="19"/>
                  </a:cubicBezTo>
                  <a:cubicBezTo>
                    <a:pt x="1368" y="219"/>
                    <a:pt x="0" y="1887"/>
                    <a:pt x="201" y="3755"/>
                  </a:cubicBezTo>
                  <a:cubicBezTo>
                    <a:pt x="357" y="5532"/>
                    <a:pt x="1853" y="6843"/>
                    <a:pt x="3574" y="6843"/>
                  </a:cubicBezTo>
                  <a:cubicBezTo>
                    <a:pt x="3694" y="6843"/>
                    <a:pt x="3815" y="6837"/>
                    <a:pt x="3937" y="6824"/>
                  </a:cubicBezTo>
                  <a:cubicBezTo>
                    <a:pt x="5805" y="6657"/>
                    <a:pt x="7206" y="4956"/>
                    <a:pt x="7005" y="3088"/>
                  </a:cubicBezTo>
                  <a:cubicBezTo>
                    <a:pt x="6818" y="1339"/>
                    <a:pt x="5345" y="0"/>
                    <a:pt x="3598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 rot="-142369">
              <a:off x="6952854" y="1740619"/>
              <a:ext cx="179292" cy="171668"/>
            </a:xfrm>
            <a:custGeom>
              <a:avLst/>
              <a:gdLst/>
              <a:ahLst/>
              <a:cxnLst/>
              <a:rect l="l" t="t" r="r" b="b"/>
              <a:pathLst>
                <a:path w="7172" h="6867" extrusionOk="0">
                  <a:moveTo>
                    <a:pt x="3607" y="532"/>
                  </a:moveTo>
                  <a:cubicBezTo>
                    <a:pt x="5082" y="532"/>
                    <a:pt x="6349" y="1651"/>
                    <a:pt x="6505" y="3150"/>
                  </a:cubicBezTo>
                  <a:cubicBezTo>
                    <a:pt x="6638" y="4751"/>
                    <a:pt x="5471" y="6185"/>
                    <a:pt x="3870" y="6352"/>
                  </a:cubicBezTo>
                  <a:cubicBezTo>
                    <a:pt x="3786" y="6359"/>
                    <a:pt x="3703" y="6363"/>
                    <a:pt x="3620" y="6363"/>
                  </a:cubicBezTo>
                  <a:cubicBezTo>
                    <a:pt x="2122" y="6363"/>
                    <a:pt x="825" y="5235"/>
                    <a:pt x="667" y="3717"/>
                  </a:cubicBezTo>
                  <a:cubicBezTo>
                    <a:pt x="534" y="2116"/>
                    <a:pt x="1701" y="681"/>
                    <a:pt x="3302" y="548"/>
                  </a:cubicBezTo>
                  <a:cubicBezTo>
                    <a:pt x="3405" y="537"/>
                    <a:pt x="3506" y="532"/>
                    <a:pt x="3607" y="532"/>
                  </a:cubicBezTo>
                  <a:close/>
                  <a:moveTo>
                    <a:pt x="3544" y="1"/>
                  </a:moveTo>
                  <a:cubicBezTo>
                    <a:pt x="3442" y="1"/>
                    <a:pt x="3339" y="5"/>
                    <a:pt x="3236" y="14"/>
                  </a:cubicBezTo>
                  <a:cubicBezTo>
                    <a:pt x="1368" y="214"/>
                    <a:pt x="0" y="1916"/>
                    <a:pt x="167" y="3784"/>
                  </a:cubicBezTo>
                  <a:cubicBezTo>
                    <a:pt x="356" y="5548"/>
                    <a:pt x="1855" y="6866"/>
                    <a:pt x="3623" y="6866"/>
                  </a:cubicBezTo>
                  <a:cubicBezTo>
                    <a:pt x="3726" y="6866"/>
                    <a:pt x="3831" y="6862"/>
                    <a:pt x="3936" y="6853"/>
                  </a:cubicBezTo>
                  <a:cubicBezTo>
                    <a:pt x="5804" y="6652"/>
                    <a:pt x="7172" y="4985"/>
                    <a:pt x="7005" y="3083"/>
                  </a:cubicBezTo>
                  <a:cubicBezTo>
                    <a:pt x="6816" y="1319"/>
                    <a:pt x="5288" y="1"/>
                    <a:pt x="3544" y="1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 rot="-142369">
              <a:off x="6921088" y="1817277"/>
              <a:ext cx="46723" cy="19499"/>
            </a:xfrm>
            <a:custGeom>
              <a:avLst/>
              <a:gdLst/>
              <a:ahLst/>
              <a:cxnLst/>
              <a:rect l="l" t="t" r="r" b="b"/>
              <a:pathLst>
                <a:path w="1869" h="780" extrusionOk="0">
                  <a:moveTo>
                    <a:pt x="919" y="0"/>
                  </a:moveTo>
                  <a:cubicBezTo>
                    <a:pt x="542" y="0"/>
                    <a:pt x="201" y="166"/>
                    <a:pt x="1" y="313"/>
                  </a:cubicBezTo>
                  <a:lnTo>
                    <a:pt x="334" y="713"/>
                  </a:lnTo>
                  <a:cubicBezTo>
                    <a:pt x="376" y="692"/>
                    <a:pt x="628" y="500"/>
                    <a:pt x="933" y="500"/>
                  </a:cubicBezTo>
                  <a:cubicBezTo>
                    <a:pt x="1115" y="500"/>
                    <a:pt x="1315" y="568"/>
                    <a:pt x="1502" y="780"/>
                  </a:cubicBezTo>
                  <a:lnTo>
                    <a:pt x="1869" y="446"/>
                  </a:lnTo>
                  <a:cubicBezTo>
                    <a:pt x="1567" y="114"/>
                    <a:pt x="1231" y="0"/>
                    <a:pt x="919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 rot="-142369">
              <a:off x="6698155" y="1791177"/>
              <a:ext cx="74247" cy="26699"/>
            </a:xfrm>
            <a:custGeom>
              <a:avLst/>
              <a:gdLst/>
              <a:ahLst/>
              <a:cxnLst/>
              <a:rect l="l" t="t" r="r" b="b"/>
              <a:pathLst>
                <a:path w="2970" h="1068" extrusionOk="0">
                  <a:moveTo>
                    <a:pt x="267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401"/>
                    <a:pt x="101" y="501"/>
                    <a:pt x="234" y="501"/>
                  </a:cubicBezTo>
                  <a:cubicBezTo>
                    <a:pt x="2069" y="634"/>
                    <a:pt x="2502" y="968"/>
                    <a:pt x="2536" y="968"/>
                  </a:cubicBezTo>
                  <a:cubicBezTo>
                    <a:pt x="2569" y="1034"/>
                    <a:pt x="2669" y="1068"/>
                    <a:pt x="2736" y="1068"/>
                  </a:cubicBezTo>
                  <a:cubicBezTo>
                    <a:pt x="2769" y="1034"/>
                    <a:pt x="2836" y="1034"/>
                    <a:pt x="2869" y="1001"/>
                  </a:cubicBezTo>
                  <a:cubicBezTo>
                    <a:pt x="2969" y="901"/>
                    <a:pt x="2969" y="734"/>
                    <a:pt x="2903" y="634"/>
                  </a:cubicBezTo>
                  <a:cubicBezTo>
                    <a:pt x="2836" y="567"/>
                    <a:pt x="2369" y="134"/>
                    <a:pt x="267" y="0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 rot="-142369">
              <a:off x="7076581" y="1802660"/>
              <a:ext cx="51723" cy="20074"/>
            </a:xfrm>
            <a:custGeom>
              <a:avLst/>
              <a:gdLst/>
              <a:ahLst/>
              <a:cxnLst/>
              <a:rect l="l" t="t" r="r" b="b"/>
              <a:pathLst>
                <a:path w="2069" h="803" extrusionOk="0">
                  <a:moveTo>
                    <a:pt x="358" y="1"/>
                  </a:moveTo>
                  <a:cubicBezTo>
                    <a:pt x="305" y="1"/>
                    <a:pt x="273" y="2"/>
                    <a:pt x="267" y="2"/>
                  </a:cubicBezTo>
                  <a:cubicBezTo>
                    <a:pt x="100" y="2"/>
                    <a:pt x="0" y="135"/>
                    <a:pt x="0" y="269"/>
                  </a:cubicBezTo>
                  <a:cubicBezTo>
                    <a:pt x="34" y="402"/>
                    <a:pt x="134" y="502"/>
                    <a:pt x="267" y="502"/>
                  </a:cubicBezTo>
                  <a:cubicBezTo>
                    <a:pt x="534" y="502"/>
                    <a:pt x="1268" y="536"/>
                    <a:pt x="1635" y="769"/>
                  </a:cubicBezTo>
                  <a:cubicBezTo>
                    <a:pt x="1702" y="769"/>
                    <a:pt x="1735" y="802"/>
                    <a:pt x="1802" y="802"/>
                  </a:cubicBezTo>
                  <a:cubicBezTo>
                    <a:pt x="1868" y="769"/>
                    <a:pt x="1935" y="736"/>
                    <a:pt x="2002" y="669"/>
                  </a:cubicBezTo>
                  <a:cubicBezTo>
                    <a:pt x="2068" y="536"/>
                    <a:pt x="2002" y="369"/>
                    <a:pt x="1902" y="302"/>
                  </a:cubicBezTo>
                  <a:cubicBezTo>
                    <a:pt x="1401" y="24"/>
                    <a:pt x="623" y="1"/>
                    <a:pt x="358" y="1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 rot="-142369">
              <a:off x="6594031" y="1422658"/>
              <a:ext cx="574576" cy="319286"/>
            </a:xfrm>
            <a:custGeom>
              <a:avLst/>
              <a:gdLst/>
              <a:ahLst/>
              <a:cxnLst/>
              <a:rect l="l" t="t" r="r" b="b"/>
              <a:pathLst>
                <a:path w="22984" h="12772" extrusionOk="0">
                  <a:moveTo>
                    <a:pt x="9769" y="1"/>
                  </a:moveTo>
                  <a:cubicBezTo>
                    <a:pt x="9392" y="1"/>
                    <a:pt x="9174" y="14"/>
                    <a:pt x="9174" y="14"/>
                  </a:cubicBezTo>
                  <a:cubicBezTo>
                    <a:pt x="1" y="1215"/>
                    <a:pt x="1669" y="8921"/>
                    <a:pt x="1669" y="8921"/>
                  </a:cubicBezTo>
                  <a:cubicBezTo>
                    <a:pt x="1669" y="8921"/>
                    <a:pt x="699" y="12736"/>
                    <a:pt x="4574" y="12736"/>
                  </a:cubicBezTo>
                  <a:cubicBezTo>
                    <a:pt x="4701" y="12736"/>
                    <a:pt x="4833" y="12732"/>
                    <a:pt x="4971" y="12723"/>
                  </a:cubicBezTo>
                  <a:cubicBezTo>
                    <a:pt x="9307" y="12490"/>
                    <a:pt x="9841" y="7253"/>
                    <a:pt x="9841" y="7253"/>
                  </a:cubicBezTo>
                  <a:cubicBezTo>
                    <a:pt x="14386" y="12211"/>
                    <a:pt x="18192" y="12771"/>
                    <a:pt x="19679" y="12771"/>
                  </a:cubicBezTo>
                  <a:cubicBezTo>
                    <a:pt x="20112" y="12771"/>
                    <a:pt x="20349" y="12723"/>
                    <a:pt x="20349" y="12723"/>
                  </a:cubicBezTo>
                  <a:cubicBezTo>
                    <a:pt x="20349" y="12723"/>
                    <a:pt x="22984" y="8620"/>
                    <a:pt x="19815" y="4084"/>
                  </a:cubicBezTo>
                  <a:cubicBezTo>
                    <a:pt x="17187" y="322"/>
                    <a:pt x="11600" y="1"/>
                    <a:pt x="9769" y="1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 rot="-142369">
              <a:off x="6828226" y="1794986"/>
              <a:ext cx="33399" cy="54248"/>
            </a:xfrm>
            <a:custGeom>
              <a:avLst/>
              <a:gdLst/>
              <a:ahLst/>
              <a:cxnLst/>
              <a:rect l="l" t="t" r="r" b="b"/>
              <a:pathLst>
                <a:path w="1336" h="2170" extrusionOk="0">
                  <a:moveTo>
                    <a:pt x="635" y="1"/>
                  </a:moveTo>
                  <a:cubicBezTo>
                    <a:pt x="268" y="34"/>
                    <a:pt x="1" y="535"/>
                    <a:pt x="34" y="1102"/>
                  </a:cubicBezTo>
                  <a:cubicBezTo>
                    <a:pt x="34" y="1702"/>
                    <a:pt x="334" y="2169"/>
                    <a:pt x="701" y="2169"/>
                  </a:cubicBezTo>
                  <a:cubicBezTo>
                    <a:pt x="1068" y="2169"/>
                    <a:pt x="1335" y="1669"/>
                    <a:pt x="1302" y="1068"/>
                  </a:cubicBezTo>
                  <a:cubicBezTo>
                    <a:pt x="1268" y="468"/>
                    <a:pt x="968" y="1"/>
                    <a:pt x="635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 rot="-142369">
              <a:off x="6986026" y="1795941"/>
              <a:ext cx="33374" cy="54273"/>
            </a:xfrm>
            <a:custGeom>
              <a:avLst/>
              <a:gdLst/>
              <a:ahLst/>
              <a:cxnLst/>
              <a:rect l="l" t="t" r="r" b="b"/>
              <a:pathLst>
                <a:path w="1335" h="2171" extrusionOk="0">
                  <a:moveTo>
                    <a:pt x="666" y="1"/>
                  </a:moveTo>
                  <a:cubicBezTo>
                    <a:pt x="655" y="1"/>
                    <a:pt x="645" y="1"/>
                    <a:pt x="634" y="2"/>
                  </a:cubicBezTo>
                  <a:cubicBezTo>
                    <a:pt x="267" y="2"/>
                    <a:pt x="0" y="502"/>
                    <a:pt x="34" y="1103"/>
                  </a:cubicBezTo>
                  <a:cubicBezTo>
                    <a:pt x="34" y="1703"/>
                    <a:pt x="367" y="2170"/>
                    <a:pt x="701" y="2170"/>
                  </a:cubicBezTo>
                  <a:cubicBezTo>
                    <a:pt x="1068" y="2137"/>
                    <a:pt x="1335" y="1637"/>
                    <a:pt x="1301" y="1036"/>
                  </a:cubicBezTo>
                  <a:cubicBezTo>
                    <a:pt x="1269" y="487"/>
                    <a:pt x="987" y="1"/>
                    <a:pt x="666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 rot="-142369">
              <a:off x="6328077" y="2185077"/>
              <a:ext cx="941485" cy="253214"/>
            </a:xfrm>
            <a:custGeom>
              <a:avLst/>
              <a:gdLst/>
              <a:ahLst/>
              <a:cxnLst/>
              <a:rect l="l" t="t" r="r" b="b"/>
              <a:pathLst>
                <a:path w="37661" h="10129" extrusionOk="0">
                  <a:moveTo>
                    <a:pt x="15011" y="0"/>
                  </a:moveTo>
                  <a:cubicBezTo>
                    <a:pt x="15011" y="0"/>
                    <a:pt x="4670" y="1868"/>
                    <a:pt x="834" y="7372"/>
                  </a:cubicBezTo>
                  <a:cubicBezTo>
                    <a:pt x="534" y="7772"/>
                    <a:pt x="267" y="8239"/>
                    <a:pt x="0" y="8773"/>
                  </a:cubicBezTo>
                  <a:cubicBezTo>
                    <a:pt x="1108" y="9298"/>
                    <a:pt x="4384" y="10129"/>
                    <a:pt x="13995" y="10129"/>
                  </a:cubicBezTo>
                  <a:cubicBezTo>
                    <a:pt x="15377" y="10129"/>
                    <a:pt x="16890" y="10112"/>
                    <a:pt x="18547" y="10074"/>
                  </a:cubicBezTo>
                  <a:cubicBezTo>
                    <a:pt x="28287" y="9840"/>
                    <a:pt x="34224" y="9040"/>
                    <a:pt x="37660" y="8339"/>
                  </a:cubicBezTo>
                  <a:cubicBezTo>
                    <a:pt x="37026" y="7105"/>
                    <a:pt x="36359" y="6071"/>
                    <a:pt x="35659" y="5404"/>
                  </a:cubicBezTo>
                  <a:cubicBezTo>
                    <a:pt x="31990" y="1901"/>
                    <a:pt x="26452" y="1067"/>
                    <a:pt x="26452" y="1067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0"/>
          <p:cNvSpPr txBox="1"/>
          <p:nvPr/>
        </p:nvSpPr>
        <p:spPr>
          <a:xfrm>
            <a:off x="555750" y="2394000"/>
            <a:ext cx="2048700" cy="271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Login/Signup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Show course materials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Upload course materials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Search course materials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Online grading system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Notification system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Evaluation system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40"/>
          <p:cNvSpPr txBox="1"/>
          <p:nvPr/>
        </p:nvSpPr>
        <p:spPr>
          <a:xfrm>
            <a:off x="3333525" y="2394000"/>
            <a:ext cx="2636400" cy="27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Login/Signup</a:t>
            </a:r>
            <a:endParaRPr sz="15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Notification system</a:t>
            </a:r>
            <a:endParaRPr sz="15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Monitor attendance, result and notify guardians.</a:t>
            </a:r>
            <a:endParaRPr sz="15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Track result and show them in one place</a:t>
            </a:r>
            <a:endParaRPr sz="15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Feedback to guardian from teacher about students exam performance.</a:t>
            </a:r>
            <a:endParaRPr sz="15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98" name="Google Shape;498;p40"/>
          <p:cNvSpPr txBox="1"/>
          <p:nvPr/>
        </p:nvSpPr>
        <p:spPr>
          <a:xfrm>
            <a:off x="6859676" y="2472521"/>
            <a:ext cx="15909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Login/Signup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Notification system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❏"/>
            </a:pP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Track children progresses.</a:t>
            </a:r>
            <a:endParaRPr sz="16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❏"/>
            </a:pPr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Get Feedback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99" name="Google Shape;499;p40"/>
          <p:cNvSpPr txBox="1"/>
          <p:nvPr/>
        </p:nvSpPr>
        <p:spPr>
          <a:xfrm>
            <a:off x="311700" y="1678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    </a:t>
            </a:r>
            <a:r>
              <a:rPr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Student</a:t>
            </a:r>
            <a:endParaRPr sz="1800"/>
          </a:p>
        </p:txBody>
      </p:sp>
      <p:sp>
        <p:nvSpPr>
          <p:cNvPr id="500" name="Google Shape;500;p40"/>
          <p:cNvSpPr txBox="1"/>
          <p:nvPr/>
        </p:nvSpPr>
        <p:spPr>
          <a:xfrm>
            <a:off x="3151725" y="1734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    </a:t>
            </a:r>
            <a:r>
              <a:rPr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Teacher</a:t>
            </a:r>
            <a:endParaRPr sz="1800"/>
          </a:p>
        </p:txBody>
      </p:sp>
      <p:sp>
        <p:nvSpPr>
          <p:cNvPr id="501" name="Google Shape;501;p40"/>
          <p:cNvSpPr txBox="1"/>
          <p:nvPr/>
        </p:nvSpPr>
        <p:spPr>
          <a:xfrm>
            <a:off x="6312475" y="17891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</a:t>
            </a:r>
            <a:r>
              <a:rPr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    Guardian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>
            <a:spLocks noGrp="1"/>
          </p:cNvSpPr>
          <p:nvPr>
            <p:ph type="title"/>
          </p:nvPr>
        </p:nvSpPr>
        <p:spPr>
          <a:xfrm>
            <a:off x="991650" y="1503825"/>
            <a:ext cx="7596600" cy="23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UML Diagrams</a:t>
            </a:r>
            <a:endParaRPr sz="3900"/>
          </a:p>
        </p:txBody>
      </p:sp>
      <p:sp>
        <p:nvSpPr>
          <p:cNvPr id="507" name="Google Shape;507;p41"/>
          <p:cNvSpPr/>
          <p:nvPr/>
        </p:nvSpPr>
        <p:spPr>
          <a:xfrm>
            <a:off x="3492500" y="1089825"/>
            <a:ext cx="3134800" cy="3366300"/>
          </a:xfrm>
          <a:custGeom>
            <a:avLst/>
            <a:gdLst/>
            <a:ahLst/>
            <a:cxnLst/>
            <a:rect l="l" t="t" r="r" b="b"/>
            <a:pathLst>
              <a:path w="125392" h="134652" extrusionOk="0">
                <a:moveTo>
                  <a:pt x="5401" y="0"/>
                </a:moveTo>
                <a:lnTo>
                  <a:pt x="125392" y="63275"/>
                </a:lnTo>
                <a:lnTo>
                  <a:pt x="0" y="134652"/>
                </a:lnTo>
                <a:close/>
              </a:path>
            </a:pathLst>
          </a:custGeom>
          <a:solidFill>
            <a:srgbClr val="F3766F">
              <a:alpha val="13730"/>
            </a:srgbClr>
          </a:solidFill>
          <a:ln>
            <a:noFill/>
          </a:ln>
        </p:spPr>
      </p:sp>
      <p:grpSp>
        <p:nvGrpSpPr>
          <p:cNvPr id="508" name="Google Shape;508;p41"/>
          <p:cNvGrpSpPr/>
          <p:nvPr/>
        </p:nvGrpSpPr>
        <p:grpSpPr>
          <a:xfrm>
            <a:off x="6265936" y="3127639"/>
            <a:ext cx="2191590" cy="1460252"/>
            <a:chOff x="1661200" y="1467800"/>
            <a:chExt cx="2641425" cy="1762100"/>
          </a:xfrm>
        </p:grpSpPr>
        <p:sp>
          <p:nvSpPr>
            <p:cNvPr id="509" name="Google Shape;509;p41"/>
            <p:cNvSpPr/>
            <p:nvPr/>
          </p:nvSpPr>
          <p:spPr>
            <a:xfrm>
              <a:off x="1852700" y="1995800"/>
              <a:ext cx="483325" cy="1110225"/>
            </a:xfrm>
            <a:custGeom>
              <a:avLst/>
              <a:gdLst/>
              <a:ahLst/>
              <a:cxnLst/>
              <a:rect l="l" t="t" r="r" b="b"/>
              <a:pathLst>
                <a:path w="19333" h="44409" extrusionOk="0">
                  <a:moveTo>
                    <a:pt x="4438" y="1"/>
                  </a:moveTo>
                  <a:cubicBezTo>
                    <a:pt x="1976" y="1"/>
                    <a:pt x="0" y="2037"/>
                    <a:pt x="92" y="4499"/>
                  </a:cubicBezTo>
                  <a:lnTo>
                    <a:pt x="1794" y="44409"/>
                  </a:lnTo>
                  <a:lnTo>
                    <a:pt x="19332" y="44409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7F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956800" y="1995800"/>
              <a:ext cx="484075" cy="1110225"/>
            </a:xfrm>
            <a:custGeom>
              <a:avLst/>
              <a:gdLst/>
              <a:ahLst/>
              <a:cxnLst/>
              <a:rect l="l" t="t" r="r" b="b"/>
              <a:pathLst>
                <a:path w="19363" h="44409" extrusionOk="0">
                  <a:moveTo>
                    <a:pt x="4438" y="1"/>
                  </a:moveTo>
                  <a:cubicBezTo>
                    <a:pt x="1976" y="1"/>
                    <a:pt x="1" y="2037"/>
                    <a:pt x="122" y="4499"/>
                  </a:cubicBezTo>
                  <a:lnTo>
                    <a:pt x="1824" y="44409"/>
                  </a:lnTo>
                  <a:lnTo>
                    <a:pt x="19363" y="44409"/>
                  </a:lnTo>
                  <a:lnTo>
                    <a:pt x="15442" y="1"/>
                  </a:ln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2880825" y="3061175"/>
              <a:ext cx="760675" cy="44850"/>
            </a:xfrm>
            <a:custGeom>
              <a:avLst/>
              <a:gdLst/>
              <a:ahLst/>
              <a:cxnLst/>
              <a:rect l="l" t="t" r="r" b="b"/>
              <a:pathLst>
                <a:path w="30427" h="1794" extrusionOk="0">
                  <a:moveTo>
                    <a:pt x="1" y="0"/>
                  </a:moveTo>
                  <a:lnTo>
                    <a:pt x="1" y="1794"/>
                  </a:lnTo>
                  <a:lnTo>
                    <a:pt x="30427" y="1794"/>
                  </a:lnTo>
                  <a:lnTo>
                    <a:pt x="30427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2693150" y="2131825"/>
              <a:ext cx="736350" cy="934700"/>
            </a:xfrm>
            <a:custGeom>
              <a:avLst/>
              <a:gdLst/>
              <a:ahLst/>
              <a:cxnLst/>
              <a:rect l="l" t="t" r="r" b="b"/>
              <a:pathLst>
                <a:path w="29454" h="37388" extrusionOk="0">
                  <a:moveTo>
                    <a:pt x="1702" y="1"/>
                  </a:moveTo>
                  <a:lnTo>
                    <a:pt x="0" y="37387"/>
                  </a:lnTo>
                  <a:lnTo>
                    <a:pt x="29453" y="37387"/>
                  </a:lnTo>
                  <a:cubicBezTo>
                    <a:pt x="29453" y="35503"/>
                    <a:pt x="28785" y="34044"/>
                    <a:pt x="27903" y="32919"/>
                  </a:cubicBezTo>
                  <a:cubicBezTo>
                    <a:pt x="26353" y="31004"/>
                    <a:pt x="23952" y="29940"/>
                    <a:pt x="21490" y="29940"/>
                  </a:cubicBezTo>
                  <a:lnTo>
                    <a:pt x="8632" y="29940"/>
                  </a:lnTo>
                  <a:lnTo>
                    <a:pt x="6201" y="14560"/>
                  </a:lnTo>
                  <a:cubicBezTo>
                    <a:pt x="4559" y="1794"/>
                    <a:pt x="1702" y="1"/>
                    <a:pt x="1702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3090575" y="2880325"/>
              <a:ext cx="338925" cy="186200"/>
            </a:xfrm>
            <a:custGeom>
              <a:avLst/>
              <a:gdLst/>
              <a:ahLst/>
              <a:cxnLst/>
              <a:rect l="l" t="t" r="r" b="b"/>
              <a:pathLst>
                <a:path w="13557" h="7448" extrusionOk="0">
                  <a:moveTo>
                    <a:pt x="2158" y="0"/>
                  </a:moveTo>
                  <a:cubicBezTo>
                    <a:pt x="1216" y="1429"/>
                    <a:pt x="0" y="3982"/>
                    <a:pt x="122" y="7447"/>
                  </a:cubicBezTo>
                  <a:lnTo>
                    <a:pt x="13556" y="7447"/>
                  </a:lnTo>
                  <a:cubicBezTo>
                    <a:pt x="13556" y="5563"/>
                    <a:pt x="12888" y="4104"/>
                    <a:pt x="12006" y="2979"/>
                  </a:cubicBezTo>
                  <a:cubicBezTo>
                    <a:pt x="10456" y="1064"/>
                    <a:pt x="8055" y="0"/>
                    <a:pt x="5593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1954525" y="1995800"/>
              <a:ext cx="876175" cy="1110225"/>
            </a:xfrm>
            <a:custGeom>
              <a:avLst/>
              <a:gdLst/>
              <a:ahLst/>
              <a:cxnLst/>
              <a:rect l="l" t="t" r="r" b="b"/>
              <a:pathLst>
                <a:path w="35047" h="44409" extrusionOk="0">
                  <a:moveTo>
                    <a:pt x="13739" y="1"/>
                  </a:moveTo>
                  <a:lnTo>
                    <a:pt x="0" y="8208"/>
                  </a:lnTo>
                  <a:lnTo>
                    <a:pt x="730" y="44409"/>
                  </a:lnTo>
                  <a:lnTo>
                    <a:pt x="34439" y="44409"/>
                  </a:lnTo>
                  <a:cubicBezTo>
                    <a:pt x="35047" y="36779"/>
                    <a:pt x="31247" y="5442"/>
                    <a:pt x="31247" y="5442"/>
                  </a:cubicBezTo>
                  <a:lnTo>
                    <a:pt x="21034" y="578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2396025" y="2077125"/>
              <a:ext cx="142875" cy="961275"/>
            </a:xfrm>
            <a:custGeom>
              <a:avLst/>
              <a:gdLst/>
              <a:ahLst/>
              <a:cxnLst/>
              <a:rect l="l" t="t" r="r" b="b"/>
              <a:pathLst>
                <a:path w="5715" h="38451" extrusionOk="0">
                  <a:moveTo>
                    <a:pt x="2584" y="0"/>
                  </a:moveTo>
                  <a:lnTo>
                    <a:pt x="0" y="2401"/>
                  </a:lnTo>
                  <a:lnTo>
                    <a:pt x="1307" y="5198"/>
                  </a:lnTo>
                  <a:lnTo>
                    <a:pt x="31" y="35989"/>
                  </a:lnTo>
                  <a:lnTo>
                    <a:pt x="3070" y="38451"/>
                  </a:lnTo>
                  <a:lnTo>
                    <a:pt x="5715" y="35654"/>
                  </a:lnTo>
                  <a:lnTo>
                    <a:pt x="3374" y="5076"/>
                  </a:lnTo>
                  <a:lnTo>
                    <a:pt x="4560" y="1763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2396025" y="2077125"/>
              <a:ext cx="114000" cy="129950"/>
            </a:xfrm>
            <a:custGeom>
              <a:avLst/>
              <a:gdLst/>
              <a:ahLst/>
              <a:cxnLst/>
              <a:rect l="l" t="t" r="r" b="b"/>
              <a:pathLst>
                <a:path w="4560" h="5198" extrusionOk="0">
                  <a:moveTo>
                    <a:pt x="2584" y="0"/>
                  </a:moveTo>
                  <a:lnTo>
                    <a:pt x="0" y="2401"/>
                  </a:lnTo>
                  <a:lnTo>
                    <a:pt x="1307" y="5198"/>
                  </a:lnTo>
                  <a:lnTo>
                    <a:pt x="3374" y="5076"/>
                  </a:lnTo>
                  <a:lnTo>
                    <a:pt x="4560" y="1763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298000" y="1995800"/>
              <a:ext cx="162625" cy="201400"/>
            </a:xfrm>
            <a:custGeom>
              <a:avLst/>
              <a:gdLst/>
              <a:ahLst/>
              <a:cxnLst/>
              <a:rect l="l" t="t" r="r" b="b"/>
              <a:pathLst>
                <a:path w="6505" h="8056" extrusionOk="0">
                  <a:moveTo>
                    <a:pt x="0" y="1"/>
                  </a:moveTo>
                  <a:lnTo>
                    <a:pt x="1368" y="8056"/>
                  </a:lnTo>
                  <a:lnTo>
                    <a:pt x="6505" y="3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460600" y="2010250"/>
              <a:ext cx="99575" cy="155800"/>
            </a:xfrm>
            <a:custGeom>
              <a:avLst/>
              <a:gdLst/>
              <a:ahLst/>
              <a:cxnLst/>
              <a:rect l="l" t="t" r="r" b="b"/>
              <a:pathLst>
                <a:path w="3983" h="6232" extrusionOk="0">
                  <a:moveTo>
                    <a:pt x="791" y="0"/>
                  </a:moveTo>
                  <a:lnTo>
                    <a:pt x="1" y="2675"/>
                  </a:lnTo>
                  <a:lnTo>
                    <a:pt x="3983" y="6231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1813950" y="2200975"/>
              <a:ext cx="371600" cy="788800"/>
            </a:xfrm>
            <a:custGeom>
              <a:avLst/>
              <a:gdLst/>
              <a:ahLst/>
              <a:cxnLst/>
              <a:rect l="l" t="t" r="r" b="b"/>
              <a:pathLst>
                <a:path w="14864" h="31552" extrusionOk="0">
                  <a:moveTo>
                    <a:pt x="5623" y="1"/>
                  </a:moveTo>
                  <a:cubicBezTo>
                    <a:pt x="5623" y="1"/>
                    <a:pt x="4256" y="1095"/>
                    <a:pt x="3161" y="6353"/>
                  </a:cubicBezTo>
                  <a:cubicBezTo>
                    <a:pt x="2067" y="11612"/>
                    <a:pt x="0" y="25047"/>
                    <a:pt x="0" y="25047"/>
                  </a:cubicBezTo>
                  <a:lnTo>
                    <a:pt x="12462" y="31551"/>
                  </a:lnTo>
                  <a:lnTo>
                    <a:pt x="13678" y="9514"/>
                  </a:lnTo>
                  <a:cubicBezTo>
                    <a:pt x="13678" y="9514"/>
                    <a:pt x="14864" y="305"/>
                    <a:pt x="5623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1775200" y="2827125"/>
              <a:ext cx="1111725" cy="278900"/>
            </a:xfrm>
            <a:custGeom>
              <a:avLst/>
              <a:gdLst/>
              <a:ahLst/>
              <a:cxnLst/>
              <a:rect l="l" t="t" r="r" b="b"/>
              <a:pathLst>
                <a:path w="44469" h="11156" extrusionOk="0">
                  <a:moveTo>
                    <a:pt x="1550" y="1"/>
                  </a:moveTo>
                  <a:lnTo>
                    <a:pt x="486" y="5867"/>
                  </a:lnTo>
                  <a:cubicBezTo>
                    <a:pt x="0" y="8633"/>
                    <a:pt x="2128" y="11156"/>
                    <a:pt x="4924" y="11156"/>
                  </a:cubicBezTo>
                  <a:lnTo>
                    <a:pt x="44469" y="11156"/>
                  </a:lnTo>
                  <a:lnTo>
                    <a:pt x="44469" y="11034"/>
                  </a:lnTo>
                  <a:cubicBezTo>
                    <a:pt x="44469" y="4955"/>
                    <a:pt x="39514" y="1"/>
                    <a:pt x="33435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244800" y="2827125"/>
              <a:ext cx="295625" cy="278900"/>
            </a:xfrm>
            <a:custGeom>
              <a:avLst/>
              <a:gdLst/>
              <a:ahLst/>
              <a:cxnLst/>
              <a:rect l="l" t="t" r="r" b="b"/>
              <a:pathLst>
                <a:path w="11825" h="11156" extrusionOk="0">
                  <a:moveTo>
                    <a:pt x="1976" y="1"/>
                  </a:moveTo>
                  <a:cubicBezTo>
                    <a:pt x="1186" y="2341"/>
                    <a:pt x="1" y="6961"/>
                    <a:pt x="1460" y="11156"/>
                  </a:cubicBezTo>
                  <a:lnTo>
                    <a:pt x="11825" y="11156"/>
                  </a:lnTo>
                  <a:lnTo>
                    <a:pt x="10943" y="1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2396025" y="2827125"/>
              <a:ext cx="490900" cy="278900"/>
            </a:xfrm>
            <a:custGeom>
              <a:avLst/>
              <a:gdLst/>
              <a:ahLst/>
              <a:cxnLst/>
              <a:rect l="l" t="t" r="r" b="b"/>
              <a:pathLst>
                <a:path w="19636" h="11156" extrusionOk="0">
                  <a:moveTo>
                    <a:pt x="2310" y="1"/>
                  </a:moveTo>
                  <a:cubicBezTo>
                    <a:pt x="1277" y="2068"/>
                    <a:pt x="0" y="6019"/>
                    <a:pt x="1307" y="11156"/>
                  </a:cubicBezTo>
                  <a:lnTo>
                    <a:pt x="19636" y="11156"/>
                  </a:lnTo>
                  <a:lnTo>
                    <a:pt x="19636" y="11034"/>
                  </a:lnTo>
                  <a:cubicBezTo>
                    <a:pt x="19636" y="4955"/>
                    <a:pt x="14681" y="1"/>
                    <a:pt x="8602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2317000" y="3014050"/>
              <a:ext cx="51700" cy="52475"/>
            </a:xfrm>
            <a:custGeom>
              <a:avLst/>
              <a:gdLst/>
              <a:ahLst/>
              <a:cxnLst/>
              <a:rect l="l" t="t" r="r" b="b"/>
              <a:pathLst>
                <a:path w="2068" h="2099" extrusionOk="0">
                  <a:moveTo>
                    <a:pt x="1034" y="1"/>
                  </a:moveTo>
                  <a:cubicBezTo>
                    <a:pt x="456" y="1"/>
                    <a:pt x="0" y="487"/>
                    <a:pt x="0" y="1065"/>
                  </a:cubicBezTo>
                  <a:cubicBezTo>
                    <a:pt x="0" y="1612"/>
                    <a:pt x="456" y="2098"/>
                    <a:pt x="1034" y="2098"/>
                  </a:cubicBezTo>
                  <a:cubicBezTo>
                    <a:pt x="1611" y="2098"/>
                    <a:pt x="2067" y="1612"/>
                    <a:pt x="2067" y="1065"/>
                  </a:cubicBezTo>
                  <a:cubicBezTo>
                    <a:pt x="2067" y="487"/>
                    <a:pt x="1611" y="1"/>
                    <a:pt x="1034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661200" y="3106000"/>
              <a:ext cx="2578350" cy="123900"/>
            </a:xfrm>
            <a:custGeom>
              <a:avLst/>
              <a:gdLst/>
              <a:ahLst/>
              <a:cxnLst/>
              <a:rect l="l" t="t" r="r" b="b"/>
              <a:pathLst>
                <a:path w="103134" h="4956" extrusionOk="0">
                  <a:moveTo>
                    <a:pt x="1247" y="1"/>
                  </a:moveTo>
                  <a:cubicBezTo>
                    <a:pt x="578" y="1"/>
                    <a:pt x="1" y="548"/>
                    <a:pt x="1" y="1247"/>
                  </a:cubicBezTo>
                  <a:lnTo>
                    <a:pt x="1" y="3709"/>
                  </a:lnTo>
                  <a:cubicBezTo>
                    <a:pt x="1" y="4408"/>
                    <a:pt x="578" y="4955"/>
                    <a:pt x="1247" y="4955"/>
                  </a:cubicBezTo>
                  <a:lnTo>
                    <a:pt x="101887" y="4955"/>
                  </a:lnTo>
                  <a:cubicBezTo>
                    <a:pt x="102586" y="4955"/>
                    <a:pt x="103133" y="4408"/>
                    <a:pt x="103133" y="3709"/>
                  </a:cubicBezTo>
                  <a:lnTo>
                    <a:pt x="103133" y="1247"/>
                  </a:lnTo>
                  <a:cubicBezTo>
                    <a:pt x="103133" y="548"/>
                    <a:pt x="102586" y="1"/>
                    <a:pt x="101887" y="1"/>
                  </a:cubicBez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1661200" y="3106000"/>
              <a:ext cx="681650" cy="123900"/>
            </a:xfrm>
            <a:custGeom>
              <a:avLst/>
              <a:gdLst/>
              <a:ahLst/>
              <a:cxnLst/>
              <a:rect l="l" t="t" r="r" b="b"/>
              <a:pathLst>
                <a:path w="27266" h="4956" extrusionOk="0">
                  <a:moveTo>
                    <a:pt x="1217" y="1"/>
                  </a:moveTo>
                  <a:cubicBezTo>
                    <a:pt x="548" y="1"/>
                    <a:pt x="1" y="548"/>
                    <a:pt x="1" y="1217"/>
                  </a:cubicBezTo>
                  <a:lnTo>
                    <a:pt x="1" y="3739"/>
                  </a:lnTo>
                  <a:cubicBezTo>
                    <a:pt x="1" y="4408"/>
                    <a:pt x="548" y="4955"/>
                    <a:pt x="1217" y="4955"/>
                  </a:cubicBezTo>
                  <a:lnTo>
                    <a:pt x="26050" y="4955"/>
                  </a:lnTo>
                  <a:cubicBezTo>
                    <a:pt x="26719" y="4955"/>
                    <a:pt x="27266" y="4408"/>
                    <a:pt x="27266" y="3739"/>
                  </a:cubicBezTo>
                  <a:lnTo>
                    <a:pt x="27266" y="1217"/>
                  </a:lnTo>
                  <a:cubicBezTo>
                    <a:pt x="27266" y="548"/>
                    <a:pt x="26719" y="1"/>
                    <a:pt x="26050" y="1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2611075" y="2827125"/>
              <a:ext cx="351850" cy="87425"/>
            </a:xfrm>
            <a:custGeom>
              <a:avLst/>
              <a:gdLst/>
              <a:ahLst/>
              <a:cxnLst/>
              <a:rect l="l" t="t" r="r" b="b"/>
              <a:pathLst>
                <a:path w="14074" h="3497" extrusionOk="0">
                  <a:moveTo>
                    <a:pt x="0" y="1"/>
                  </a:moveTo>
                  <a:lnTo>
                    <a:pt x="0" y="3496"/>
                  </a:lnTo>
                  <a:lnTo>
                    <a:pt x="12371" y="3496"/>
                  </a:lnTo>
                  <a:cubicBezTo>
                    <a:pt x="13314" y="3496"/>
                    <a:pt x="14074" y="2706"/>
                    <a:pt x="14074" y="1764"/>
                  </a:cubicBezTo>
                  <a:lnTo>
                    <a:pt x="14074" y="1733"/>
                  </a:lnTo>
                  <a:cubicBezTo>
                    <a:pt x="14074" y="760"/>
                    <a:pt x="13314" y="1"/>
                    <a:pt x="12371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2700750" y="2942625"/>
              <a:ext cx="96525" cy="163400"/>
            </a:xfrm>
            <a:custGeom>
              <a:avLst/>
              <a:gdLst/>
              <a:ahLst/>
              <a:cxnLst/>
              <a:rect l="l" t="t" r="r" b="b"/>
              <a:pathLst>
                <a:path w="3861" h="6536" fill="none" extrusionOk="0">
                  <a:moveTo>
                    <a:pt x="3860" y="6536"/>
                  </a:moveTo>
                  <a:cubicBezTo>
                    <a:pt x="3860" y="6536"/>
                    <a:pt x="3587" y="2311"/>
                    <a:pt x="0" y="1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1967450" y="2827125"/>
              <a:ext cx="167200" cy="25"/>
            </a:xfrm>
            <a:custGeom>
              <a:avLst/>
              <a:gdLst/>
              <a:ahLst/>
              <a:cxnLst/>
              <a:rect l="l" t="t" r="r" b="b"/>
              <a:pathLst>
                <a:path w="6688" h="1" fill="none" extrusionOk="0">
                  <a:moveTo>
                    <a:pt x="6687" y="1"/>
                  </a:moveTo>
                  <a:lnTo>
                    <a:pt x="0" y="1"/>
                  </a:lnTo>
                </a:path>
              </a:pathLst>
            </a:custGeom>
            <a:noFill/>
            <a:ln w="9875" cap="flat" cmpd="sng">
              <a:solidFill>
                <a:srgbClr val="17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294225" y="2966175"/>
              <a:ext cx="59275" cy="100350"/>
            </a:xfrm>
            <a:custGeom>
              <a:avLst/>
              <a:gdLst/>
              <a:ahLst/>
              <a:cxnLst/>
              <a:rect l="l" t="t" r="r" b="b"/>
              <a:pathLst>
                <a:path w="2371" h="4014" fill="none" extrusionOk="0">
                  <a:moveTo>
                    <a:pt x="2371" y="4013"/>
                  </a:moveTo>
                  <a:cubicBezTo>
                    <a:pt x="2371" y="4013"/>
                    <a:pt x="2280" y="1186"/>
                    <a:pt x="0" y="1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2427925" y="2827125"/>
              <a:ext cx="535000" cy="278900"/>
            </a:xfrm>
            <a:custGeom>
              <a:avLst/>
              <a:gdLst/>
              <a:ahLst/>
              <a:cxnLst/>
              <a:rect l="l" t="t" r="r" b="b"/>
              <a:pathLst>
                <a:path w="21400" h="11156" extrusionOk="0">
                  <a:moveTo>
                    <a:pt x="1034" y="1"/>
                  </a:moveTo>
                  <a:cubicBezTo>
                    <a:pt x="670" y="730"/>
                    <a:pt x="305" y="1672"/>
                    <a:pt x="1" y="2797"/>
                  </a:cubicBezTo>
                  <a:cubicBezTo>
                    <a:pt x="2585" y="4013"/>
                    <a:pt x="7721" y="6870"/>
                    <a:pt x="9971" y="11156"/>
                  </a:cubicBezTo>
                  <a:lnTo>
                    <a:pt x="18360" y="11156"/>
                  </a:lnTo>
                  <a:lnTo>
                    <a:pt x="18360" y="11034"/>
                  </a:lnTo>
                  <a:cubicBezTo>
                    <a:pt x="18360" y="8116"/>
                    <a:pt x="17205" y="5472"/>
                    <a:pt x="15351" y="3496"/>
                  </a:cubicBezTo>
                  <a:lnTo>
                    <a:pt x="19697" y="3496"/>
                  </a:lnTo>
                  <a:cubicBezTo>
                    <a:pt x="20640" y="3496"/>
                    <a:pt x="21400" y="2706"/>
                    <a:pt x="21400" y="1764"/>
                  </a:cubicBezTo>
                  <a:lnTo>
                    <a:pt x="21400" y="1733"/>
                  </a:lnTo>
                  <a:cubicBezTo>
                    <a:pt x="21400" y="760"/>
                    <a:pt x="20640" y="1"/>
                    <a:pt x="1969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2568525" y="2333950"/>
              <a:ext cx="164150" cy="44100"/>
            </a:xfrm>
            <a:custGeom>
              <a:avLst/>
              <a:gdLst/>
              <a:ahLst/>
              <a:cxnLst/>
              <a:rect l="l" t="t" r="r" b="b"/>
              <a:pathLst>
                <a:path w="6566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6566" y="1764"/>
                  </a:lnTo>
                  <a:lnTo>
                    <a:pt x="656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3681000" y="3061175"/>
              <a:ext cx="449125" cy="44850"/>
            </a:xfrm>
            <a:custGeom>
              <a:avLst/>
              <a:gdLst/>
              <a:ahLst/>
              <a:cxnLst/>
              <a:rect l="l" t="t" r="r" b="b"/>
              <a:pathLst>
                <a:path w="17965" h="1794" extrusionOk="0">
                  <a:moveTo>
                    <a:pt x="0" y="0"/>
                  </a:moveTo>
                  <a:lnTo>
                    <a:pt x="0" y="1794"/>
                  </a:lnTo>
                  <a:lnTo>
                    <a:pt x="17964" y="17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3093600" y="1618150"/>
              <a:ext cx="1136825" cy="1009900"/>
            </a:xfrm>
            <a:custGeom>
              <a:avLst/>
              <a:gdLst/>
              <a:ahLst/>
              <a:cxnLst/>
              <a:rect l="l" t="t" r="r" b="b"/>
              <a:pathLst>
                <a:path w="45473" h="40396" extrusionOk="0">
                  <a:moveTo>
                    <a:pt x="3131" y="0"/>
                  </a:moveTo>
                  <a:cubicBezTo>
                    <a:pt x="1399" y="0"/>
                    <a:pt x="1" y="1398"/>
                    <a:pt x="1" y="3131"/>
                  </a:cubicBezTo>
                  <a:lnTo>
                    <a:pt x="1" y="37296"/>
                  </a:lnTo>
                  <a:cubicBezTo>
                    <a:pt x="1" y="38998"/>
                    <a:pt x="1399" y="40396"/>
                    <a:pt x="3131" y="40396"/>
                  </a:cubicBezTo>
                  <a:lnTo>
                    <a:pt x="42342" y="40396"/>
                  </a:lnTo>
                  <a:cubicBezTo>
                    <a:pt x="44074" y="40396"/>
                    <a:pt x="45473" y="38998"/>
                    <a:pt x="45473" y="37296"/>
                  </a:cubicBezTo>
                  <a:lnTo>
                    <a:pt x="45473" y="3131"/>
                  </a:lnTo>
                  <a:cubicBezTo>
                    <a:pt x="45473" y="1398"/>
                    <a:pt x="44074" y="0"/>
                    <a:pt x="42342" y="0"/>
                  </a:cubicBez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3165025" y="1618150"/>
              <a:ext cx="1137600" cy="1009900"/>
            </a:xfrm>
            <a:custGeom>
              <a:avLst/>
              <a:gdLst/>
              <a:ahLst/>
              <a:cxnLst/>
              <a:rect l="l" t="t" r="r" b="b"/>
              <a:pathLst>
                <a:path w="45504" h="40396" extrusionOk="0">
                  <a:moveTo>
                    <a:pt x="3132" y="0"/>
                  </a:moveTo>
                  <a:cubicBezTo>
                    <a:pt x="1399" y="0"/>
                    <a:pt x="1" y="1398"/>
                    <a:pt x="1" y="3131"/>
                  </a:cubicBezTo>
                  <a:lnTo>
                    <a:pt x="1" y="37296"/>
                  </a:lnTo>
                  <a:cubicBezTo>
                    <a:pt x="1" y="38998"/>
                    <a:pt x="1399" y="40396"/>
                    <a:pt x="3132" y="40396"/>
                  </a:cubicBezTo>
                  <a:lnTo>
                    <a:pt x="42372" y="40396"/>
                  </a:lnTo>
                  <a:cubicBezTo>
                    <a:pt x="44105" y="40396"/>
                    <a:pt x="45503" y="38998"/>
                    <a:pt x="45503" y="37296"/>
                  </a:cubicBezTo>
                  <a:lnTo>
                    <a:pt x="45503" y="3131"/>
                  </a:lnTo>
                  <a:cubicBezTo>
                    <a:pt x="45503" y="1398"/>
                    <a:pt x="44105" y="0"/>
                    <a:pt x="42372" y="0"/>
                  </a:cubicBez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3439350" y="1865100"/>
              <a:ext cx="608700" cy="485600"/>
            </a:xfrm>
            <a:custGeom>
              <a:avLst/>
              <a:gdLst/>
              <a:ahLst/>
              <a:cxnLst/>
              <a:rect l="l" t="t" r="r" b="b"/>
              <a:pathLst>
                <a:path w="24348" h="19424" extrusionOk="0">
                  <a:moveTo>
                    <a:pt x="1" y="1"/>
                  </a:moveTo>
                  <a:lnTo>
                    <a:pt x="1" y="19424"/>
                  </a:lnTo>
                  <a:lnTo>
                    <a:pt x="24348" y="19424"/>
                  </a:lnTo>
                  <a:lnTo>
                    <a:pt x="24348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3499375" y="1865100"/>
              <a:ext cx="607950" cy="485600"/>
            </a:xfrm>
            <a:custGeom>
              <a:avLst/>
              <a:gdLst/>
              <a:ahLst/>
              <a:cxnLst/>
              <a:rect l="l" t="t" r="r" b="b"/>
              <a:pathLst>
                <a:path w="24318" h="19424" extrusionOk="0">
                  <a:moveTo>
                    <a:pt x="1" y="1"/>
                  </a:moveTo>
                  <a:lnTo>
                    <a:pt x="1" y="19424"/>
                  </a:lnTo>
                  <a:lnTo>
                    <a:pt x="24317" y="19424"/>
                  </a:lnTo>
                  <a:lnTo>
                    <a:pt x="24317" y="1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3681000" y="2350675"/>
              <a:ext cx="489400" cy="755350"/>
            </a:xfrm>
            <a:custGeom>
              <a:avLst/>
              <a:gdLst/>
              <a:ahLst/>
              <a:cxnLst/>
              <a:rect l="l" t="t" r="r" b="b"/>
              <a:pathLst>
                <a:path w="19576" h="30214" extrusionOk="0">
                  <a:moveTo>
                    <a:pt x="0" y="1"/>
                  </a:moveTo>
                  <a:lnTo>
                    <a:pt x="7387" y="30214"/>
                  </a:lnTo>
                  <a:lnTo>
                    <a:pt x="19575" y="30214"/>
                  </a:lnTo>
                  <a:lnTo>
                    <a:pt x="12159" y="1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3260775" y="2473025"/>
              <a:ext cx="304750" cy="84375"/>
            </a:xfrm>
            <a:custGeom>
              <a:avLst/>
              <a:gdLst/>
              <a:ahLst/>
              <a:cxnLst/>
              <a:rect l="l" t="t" r="r" b="b"/>
              <a:pathLst>
                <a:path w="12190" h="3375" extrusionOk="0">
                  <a:moveTo>
                    <a:pt x="1" y="0"/>
                  </a:moveTo>
                  <a:lnTo>
                    <a:pt x="1" y="3374"/>
                  </a:lnTo>
                  <a:lnTo>
                    <a:pt x="12189" y="3374"/>
                  </a:lnTo>
                  <a:lnTo>
                    <a:pt x="12189" y="0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294225" y="2499625"/>
              <a:ext cx="72975" cy="32700"/>
            </a:xfrm>
            <a:custGeom>
              <a:avLst/>
              <a:gdLst/>
              <a:ahLst/>
              <a:cxnLst/>
              <a:rect l="l" t="t" r="r" b="b"/>
              <a:pathLst>
                <a:path w="2919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918" y="1307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403650" y="2499625"/>
              <a:ext cx="72200" cy="32700"/>
            </a:xfrm>
            <a:custGeom>
              <a:avLst/>
              <a:gdLst/>
              <a:ahLst/>
              <a:cxnLst/>
              <a:rect l="l" t="t" r="r" b="b"/>
              <a:pathLst>
                <a:path w="2888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888" y="13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3541175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3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3589050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6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65" y="7205"/>
                  </a:cubicBez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6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3637675" y="1905375"/>
              <a:ext cx="16750" cy="180125"/>
            </a:xfrm>
            <a:custGeom>
              <a:avLst/>
              <a:gdLst/>
              <a:ahLst/>
              <a:cxnLst/>
              <a:rect l="l" t="t" r="r" b="b"/>
              <a:pathLst>
                <a:path w="67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cubicBezTo>
                    <a:pt x="518" y="7205"/>
                    <a:pt x="670" y="7053"/>
                    <a:pt x="670" y="6840"/>
                  </a:cubicBezTo>
                  <a:lnTo>
                    <a:pt x="670" y="366"/>
                  </a:ln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3685550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3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3733425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lnTo>
                    <a:pt x="366" y="7205"/>
                  </a:ln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66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3782075" y="1905375"/>
              <a:ext cx="16725" cy="180125"/>
            </a:xfrm>
            <a:custGeom>
              <a:avLst/>
              <a:gdLst/>
              <a:ahLst/>
              <a:cxnLst/>
              <a:rect l="l" t="t" r="r" b="b"/>
              <a:pathLst>
                <a:path w="669" h="7205" extrusionOk="0">
                  <a:moveTo>
                    <a:pt x="334" y="1"/>
                  </a:moveTo>
                  <a:cubicBezTo>
                    <a:pt x="152" y="1"/>
                    <a:pt x="0" y="153"/>
                    <a:pt x="0" y="366"/>
                  </a:cubicBezTo>
                  <a:lnTo>
                    <a:pt x="0" y="6840"/>
                  </a:lnTo>
                  <a:cubicBezTo>
                    <a:pt x="0" y="7053"/>
                    <a:pt x="152" y="7205"/>
                    <a:pt x="334" y="7205"/>
                  </a:cubicBezTo>
                  <a:cubicBezTo>
                    <a:pt x="517" y="7205"/>
                    <a:pt x="669" y="7053"/>
                    <a:pt x="669" y="6840"/>
                  </a:cubicBezTo>
                  <a:lnTo>
                    <a:pt x="669" y="366"/>
                  </a:ln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3681000" y="2350675"/>
              <a:ext cx="244700" cy="755350"/>
            </a:xfrm>
            <a:custGeom>
              <a:avLst/>
              <a:gdLst/>
              <a:ahLst/>
              <a:cxnLst/>
              <a:rect l="l" t="t" r="r" b="b"/>
              <a:pathLst>
                <a:path w="9788" h="30214" extrusionOk="0">
                  <a:moveTo>
                    <a:pt x="0" y="1"/>
                  </a:moveTo>
                  <a:lnTo>
                    <a:pt x="6961" y="28420"/>
                  </a:lnTo>
                  <a:lnTo>
                    <a:pt x="0" y="28420"/>
                  </a:lnTo>
                  <a:lnTo>
                    <a:pt x="0" y="30214"/>
                  </a:lnTo>
                  <a:lnTo>
                    <a:pt x="9788" y="30214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3681000" y="2350675"/>
              <a:ext cx="316900" cy="53975"/>
            </a:xfrm>
            <a:custGeom>
              <a:avLst/>
              <a:gdLst/>
              <a:ahLst/>
              <a:cxnLst/>
              <a:rect l="l" t="t" r="r" b="b"/>
              <a:pathLst>
                <a:path w="12676" h="2159" extrusionOk="0">
                  <a:moveTo>
                    <a:pt x="0" y="1"/>
                  </a:moveTo>
                  <a:lnTo>
                    <a:pt x="517" y="2159"/>
                  </a:lnTo>
                  <a:lnTo>
                    <a:pt x="12675" y="2159"/>
                  </a:lnTo>
                  <a:lnTo>
                    <a:pt x="12159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4170375" y="2033800"/>
              <a:ext cx="85875" cy="498525"/>
            </a:xfrm>
            <a:custGeom>
              <a:avLst/>
              <a:gdLst/>
              <a:ahLst/>
              <a:cxnLst/>
              <a:rect l="l" t="t" r="r" b="b"/>
              <a:pathLst>
                <a:path w="3435" h="19941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lnTo>
                    <a:pt x="0" y="18238"/>
                  </a:lnTo>
                  <a:cubicBezTo>
                    <a:pt x="0" y="19180"/>
                    <a:pt x="760" y="19940"/>
                    <a:pt x="1702" y="19940"/>
                  </a:cubicBezTo>
                  <a:lnTo>
                    <a:pt x="1733" y="19940"/>
                  </a:lnTo>
                  <a:cubicBezTo>
                    <a:pt x="2675" y="19940"/>
                    <a:pt x="3435" y="19180"/>
                    <a:pt x="3435" y="18238"/>
                  </a:cubicBezTo>
                  <a:lnTo>
                    <a:pt x="3435" y="1703"/>
                  </a:lnTo>
                  <a:cubicBezTo>
                    <a:pt x="3435" y="761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3439350" y="1865100"/>
              <a:ext cx="667975" cy="25"/>
            </a:xfrm>
            <a:custGeom>
              <a:avLst/>
              <a:gdLst/>
              <a:ahLst/>
              <a:cxnLst/>
              <a:rect l="l" t="t" r="r" b="b"/>
              <a:pathLst>
                <a:path w="26719" h="1" fill="none" extrusionOk="0">
                  <a:moveTo>
                    <a:pt x="26718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rgbClr val="374B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2286600" y="1802025"/>
              <a:ext cx="193800" cy="275125"/>
            </a:xfrm>
            <a:custGeom>
              <a:avLst/>
              <a:gdLst/>
              <a:ahLst/>
              <a:cxnLst/>
              <a:rect l="l" t="t" r="r" b="b"/>
              <a:pathLst>
                <a:path w="7752" h="11005" extrusionOk="0">
                  <a:moveTo>
                    <a:pt x="0" y="1"/>
                  </a:moveTo>
                  <a:lnTo>
                    <a:pt x="456" y="7752"/>
                  </a:lnTo>
                  <a:lnTo>
                    <a:pt x="6961" y="11004"/>
                  </a:lnTo>
                  <a:lnTo>
                    <a:pt x="7751" y="8329"/>
                  </a:lnTo>
                  <a:lnTo>
                    <a:pt x="7447" y="4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2290400" y="1807350"/>
              <a:ext cx="190000" cy="202925"/>
            </a:xfrm>
            <a:custGeom>
              <a:avLst/>
              <a:gdLst/>
              <a:ahLst/>
              <a:cxnLst/>
              <a:rect l="l" t="t" r="r" b="b"/>
              <a:pathLst>
                <a:path w="7600" h="8117" extrusionOk="0">
                  <a:moveTo>
                    <a:pt x="183" y="1"/>
                  </a:moveTo>
                  <a:lnTo>
                    <a:pt x="0" y="609"/>
                  </a:lnTo>
                  <a:cubicBezTo>
                    <a:pt x="0" y="609"/>
                    <a:pt x="1247" y="6536"/>
                    <a:pt x="7599" y="8116"/>
                  </a:cubicBezTo>
                  <a:lnTo>
                    <a:pt x="7295" y="434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301800" y="1588775"/>
              <a:ext cx="257625" cy="335800"/>
            </a:xfrm>
            <a:custGeom>
              <a:avLst/>
              <a:gdLst/>
              <a:ahLst/>
              <a:cxnLst/>
              <a:rect l="l" t="t" r="r" b="b"/>
              <a:pathLst>
                <a:path w="10305" h="13432" extrusionOk="0">
                  <a:moveTo>
                    <a:pt x="7074" y="0"/>
                  </a:moveTo>
                  <a:cubicBezTo>
                    <a:pt x="3970" y="0"/>
                    <a:pt x="91" y="1601"/>
                    <a:pt x="91" y="1601"/>
                  </a:cubicBezTo>
                  <a:cubicBezTo>
                    <a:pt x="91" y="1601"/>
                    <a:pt x="0" y="9929"/>
                    <a:pt x="791" y="11115"/>
                  </a:cubicBezTo>
                  <a:cubicBezTo>
                    <a:pt x="1430" y="12074"/>
                    <a:pt x="4159" y="13431"/>
                    <a:pt x="7529" y="13431"/>
                  </a:cubicBezTo>
                  <a:cubicBezTo>
                    <a:pt x="8323" y="13431"/>
                    <a:pt x="9154" y="13356"/>
                    <a:pt x="10000" y="13181"/>
                  </a:cubicBezTo>
                  <a:cubicBezTo>
                    <a:pt x="10304" y="8622"/>
                    <a:pt x="9332" y="415"/>
                    <a:pt x="9332" y="415"/>
                  </a:cubicBezTo>
                  <a:cubicBezTo>
                    <a:pt x="8697" y="118"/>
                    <a:pt x="7914" y="0"/>
                    <a:pt x="7074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411225" y="1715400"/>
              <a:ext cx="22050" cy="41075"/>
            </a:xfrm>
            <a:custGeom>
              <a:avLst/>
              <a:gdLst/>
              <a:ahLst/>
              <a:cxnLst/>
              <a:rect l="l" t="t" r="r" b="b"/>
              <a:pathLst>
                <a:path w="882" h="1643" extrusionOk="0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lnTo>
                    <a:pt x="0" y="1217"/>
                  </a:lnTo>
                  <a:cubicBezTo>
                    <a:pt x="0" y="1460"/>
                    <a:pt x="183" y="1642"/>
                    <a:pt x="426" y="1642"/>
                  </a:cubicBezTo>
                  <a:cubicBezTo>
                    <a:pt x="669" y="1642"/>
                    <a:pt x="882" y="1460"/>
                    <a:pt x="882" y="1217"/>
                  </a:cubicBezTo>
                  <a:lnTo>
                    <a:pt x="882" y="426"/>
                  </a:lnTo>
                  <a:cubicBezTo>
                    <a:pt x="88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2513800" y="1715400"/>
              <a:ext cx="22075" cy="41075"/>
            </a:xfrm>
            <a:custGeom>
              <a:avLst/>
              <a:gdLst/>
              <a:ahLst/>
              <a:cxnLst/>
              <a:rect l="l" t="t" r="r" b="b"/>
              <a:pathLst>
                <a:path w="883" h="1643" extrusionOk="0">
                  <a:moveTo>
                    <a:pt x="457" y="1"/>
                  </a:moveTo>
                  <a:cubicBezTo>
                    <a:pt x="213" y="1"/>
                    <a:pt x="1" y="183"/>
                    <a:pt x="1" y="426"/>
                  </a:cubicBezTo>
                  <a:lnTo>
                    <a:pt x="1" y="1217"/>
                  </a:lnTo>
                  <a:cubicBezTo>
                    <a:pt x="1" y="1460"/>
                    <a:pt x="213" y="1642"/>
                    <a:pt x="457" y="1642"/>
                  </a:cubicBezTo>
                  <a:cubicBezTo>
                    <a:pt x="700" y="1642"/>
                    <a:pt x="882" y="1460"/>
                    <a:pt x="882" y="1217"/>
                  </a:cubicBezTo>
                  <a:lnTo>
                    <a:pt x="882" y="426"/>
                  </a:lnTo>
                  <a:cubicBezTo>
                    <a:pt x="882" y="183"/>
                    <a:pt x="700" y="1"/>
                    <a:pt x="457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2248600" y="1467800"/>
              <a:ext cx="316900" cy="482025"/>
            </a:xfrm>
            <a:custGeom>
              <a:avLst/>
              <a:gdLst/>
              <a:ahLst/>
              <a:cxnLst/>
              <a:rect l="l" t="t" r="r" b="b"/>
              <a:pathLst>
                <a:path w="12676" h="19281" extrusionOk="0">
                  <a:moveTo>
                    <a:pt x="7395" y="0"/>
                  </a:moveTo>
                  <a:cubicBezTo>
                    <a:pt x="5055" y="0"/>
                    <a:pt x="2614" y="1156"/>
                    <a:pt x="1703" y="3157"/>
                  </a:cubicBezTo>
                  <a:cubicBezTo>
                    <a:pt x="1" y="3461"/>
                    <a:pt x="244" y="6014"/>
                    <a:pt x="153" y="7291"/>
                  </a:cubicBezTo>
                  <a:cubicBezTo>
                    <a:pt x="61" y="8567"/>
                    <a:pt x="1338" y="13765"/>
                    <a:pt x="2402" y="16014"/>
                  </a:cubicBezTo>
                  <a:cubicBezTo>
                    <a:pt x="3375" y="18132"/>
                    <a:pt x="6639" y="19280"/>
                    <a:pt x="11432" y="19280"/>
                  </a:cubicBezTo>
                  <a:cubicBezTo>
                    <a:pt x="11729" y="19280"/>
                    <a:pt x="12032" y="19276"/>
                    <a:pt x="12341" y="19267"/>
                  </a:cubicBezTo>
                  <a:cubicBezTo>
                    <a:pt x="12676" y="17413"/>
                    <a:pt x="12159" y="14312"/>
                    <a:pt x="12159" y="14312"/>
                  </a:cubicBezTo>
                  <a:cubicBezTo>
                    <a:pt x="12159" y="14008"/>
                    <a:pt x="10852" y="13583"/>
                    <a:pt x="10852" y="13583"/>
                  </a:cubicBezTo>
                  <a:cubicBezTo>
                    <a:pt x="10852" y="13583"/>
                    <a:pt x="9028" y="13674"/>
                    <a:pt x="7508" y="15650"/>
                  </a:cubicBezTo>
                  <a:cubicBezTo>
                    <a:pt x="5685" y="15498"/>
                    <a:pt x="3496" y="13036"/>
                    <a:pt x="3253" y="11546"/>
                  </a:cubicBezTo>
                  <a:cubicBezTo>
                    <a:pt x="3010" y="10057"/>
                    <a:pt x="3131" y="7716"/>
                    <a:pt x="4408" y="6470"/>
                  </a:cubicBezTo>
                  <a:cubicBezTo>
                    <a:pt x="5689" y="5577"/>
                    <a:pt x="7348" y="5391"/>
                    <a:pt x="8855" y="5391"/>
                  </a:cubicBezTo>
                  <a:cubicBezTo>
                    <a:pt x="9929" y="5391"/>
                    <a:pt x="10924" y="5485"/>
                    <a:pt x="11650" y="5485"/>
                  </a:cubicBezTo>
                  <a:cubicBezTo>
                    <a:pt x="11985" y="5485"/>
                    <a:pt x="12262" y="5465"/>
                    <a:pt x="12463" y="5406"/>
                  </a:cubicBezTo>
                  <a:cubicBezTo>
                    <a:pt x="12432" y="4707"/>
                    <a:pt x="12676" y="1698"/>
                    <a:pt x="9849" y="482"/>
                  </a:cubicBezTo>
                  <a:cubicBezTo>
                    <a:pt x="9098" y="156"/>
                    <a:pt x="8253" y="0"/>
                    <a:pt x="7395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219725" y="1699600"/>
              <a:ext cx="66900" cy="110825"/>
            </a:xfrm>
            <a:custGeom>
              <a:avLst/>
              <a:gdLst/>
              <a:ahLst/>
              <a:cxnLst/>
              <a:rect l="l" t="t" r="r" b="b"/>
              <a:pathLst>
                <a:path w="2676" h="4433" extrusionOk="0">
                  <a:moveTo>
                    <a:pt x="1555" y="0"/>
                  </a:moveTo>
                  <a:cubicBezTo>
                    <a:pt x="844" y="0"/>
                    <a:pt x="1" y="275"/>
                    <a:pt x="1" y="1575"/>
                  </a:cubicBezTo>
                  <a:cubicBezTo>
                    <a:pt x="1" y="3824"/>
                    <a:pt x="2675" y="4432"/>
                    <a:pt x="2675" y="4432"/>
                  </a:cubicBezTo>
                  <a:lnTo>
                    <a:pt x="2523" y="147"/>
                  </a:lnTo>
                  <a:cubicBezTo>
                    <a:pt x="2523" y="147"/>
                    <a:pt x="2074" y="0"/>
                    <a:pt x="1555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389175" y="1662225"/>
              <a:ext cx="51700" cy="20525"/>
            </a:xfrm>
            <a:custGeom>
              <a:avLst/>
              <a:gdLst/>
              <a:ahLst/>
              <a:cxnLst/>
              <a:rect l="l" t="t" r="r" b="b"/>
              <a:pathLst>
                <a:path w="2068" h="821" fill="none" extrusionOk="0">
                  <a:moveTo>
                    <a:pt x="2068" y="487"/>
                  </a:moveTo>
                  <a:cubicBezTo>
                    <a:pt x="2068" y="487"/>
                    <a:pt x="1004" y="0"/>
                    <a:pt x="1" y="821"/>
                  </a:cubicBezTo>
                </a:path>
              </a:pathLst>
            </a:custGeom>
            <a:noFill/>
            <a:ln w="19750" cap="rnd" cmpd="sng">
              <a:solidFill>
                <a:srgbClr val="6D29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513800" y="1665250"/>
              <a:ext cx="28900" cy="5350"/>
            </a:xfrm>
            <a:custGeom>
              <a:avLst/>
              <a:gdLst/>
              <a:ahLst/>
              <a:cxnLst/>
              <a:rect l="l" t="t" r="r" b="b"/>
              <a:pathLst>
                <a:path w="1156" h="214" fill="none" extrusionOk="0">
                  <a:moveTo>
                    <a:pt x="1" y="214"/>
                  </a:moveTo>
                  <a:cubicBezTo>
                    <a:pt x="1" y="214"/>
                    <a:pt x="578" y="1"/>
                    <a:pt x="1156" y="214"/>
                  </a:cubicBezTo>
                </a:path>
              </a:pathLst>
            </a:custGeom>
            <a:noFill/>
            <a:ln w="19750" cap="rnd" cmpd="sng">
              <a:solidFill>
                <a:srgbClr val="6D29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2491775" y="1745800"/>
              <a:ext cx="25850" cy="56250"/>
            </a:xfrm>
            <a:custGeom>
              <a:avLst/>
              <a:gdLst/>
              <a:ahLst/>
              <a:cxnLst/>
              <a:rect l="l" t="t" r="r" b="b"/>
              <a:pathLst>
                <a:path w="1034" h="2250" fill="none" extrusionOk="0">
                  <a:moveTo>
                    <a:pt x="304" y="1"/>
                  </a:moveTo>
                  <a:cubicBezTo>
                    <a:pt x="304" y="1"/>
                    <a:pt x="1034" y="882"/>
                    <a:pt x="882" y="2250"/>
                  </a:cubicBezTo>
                  <a:lnTo>
                    <a:pt x="0" y="2250"/>
                  </a:ln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2219725" y="1706300"/>
              <a:ext cx="47900" cy="95750"/>
            </a:xfrm>
            <a:custGeom>
              <a:avLst/>
              <a:gdLst/>
              <a:ahLst/>
              <a:cxnLst/>
              <a:rect l="l" t="t" r="r" b="b"/>
              <a:pathLst>
                <a:path w="1916" h="3830" extrusionOk="0">
                  <a:moveTo>
                    <a:pt x="578" y="0"/>
                  </a:moveTo>
                  <a:cubicBezTo>
                    <a:pt x="244" y="213"/>
                    <a:pt x="1" y="638"/>
                    <a:pt x="1" y="1307"/>
                  </a:cubicBezTo>
                  <a:cubicBezTo>
                    <a:pt x="1" y="2675"/>
                    <a:pt x="1004" y="3435"/>
                    <a:pt x="1763" y="3830"/>
                  </a:cubicBezTo>
                  <a:cubicBezTo>
                    <a:pt x="1915" y="2067"/>
                    <a:pt x="1156" y="730"/>
                    <a:pt x="578" y="0"/>
                  </a:cubicBezTo>
                  <a:close/>
                </a:path>
              </a:pathLst>
            </a:custGeom>
            <a:solidFill>
              <a:srgbClr val="B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2291150" y="1546725"/>
              <a:ext cx="88175" cy="71450"/>
            </a:xfrm>
            <a:custGeom>
              <a:avLst/>
              <a:gdLst/>
              <a:ahLst/>
              <a:cxnLst/>
              <a:rect l="l" t="t" r="r" b="b"/>
              <a:pathLst>
                <a:path w="3527" h="2858" fill="none" extrusionOk="0">
                  <a:moveTo>
                    <a:pt x="1" y="0"/>
                  </a:moveTo>
                  <a:cubicBezTo>
                    <a:pt x="1" y="0"/>
                    <a:pt x="2888" y="426"/>
                    <a:pt x="3527" y="2857"/>
                  </a:cubicBezTo>
                </a:path>
              </a:pathLst>
            </a:custGeom>
            <a:noFill/>
            <a:ln w="9875" cap="flat" cmpd="sng">
              <a:solidFill>
                <a:srgbClr val="471B1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3" name="Google Shape;563;p41"/>
          <p:cNvPicPr preferRelativeResize="0"/>
          <p:nvPr/>
        </p:nvPicPr>
        <p:blipFill rotWithShape="1">
          <a:blip r:embed="rId3">
            <a:alphaModFix/>
          </a:blip>
          <a:srcRect l="51128" t="47324"/>
          <a:stretch/>
        </p:blipFill>
        <p:spPr>
          <a:xfrm>
            <a:off x="0" y="0"/>
            <a:ext cx="2430075" cy="19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2548" y="1166122"/>
            <a:ext cx="1481785" cy="12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accent1"/>
                </a:solidFill>
              </a:rPr>
              <a:t>Group Members</a:t>
            </a:r>
            <a:endParaRPr sz="2680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100" y="1335307"/>
            <a:ext cx="3999900" cy="335400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Md Minhajul Arefin Fahim(011181233)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AF6301"/>
              </a:solidFill>
              <a:latin typeface="Economica" panose="020B060402020202020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Sharmila Tabassum</a:t>
            </a:r>
          </a:p>
          <a:p>
            <a:pPr marL="139700" lvl="0" indent="0">
              <a:buNone/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    (011183100)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AF6301"/>
              </a:solidFill>
              <a:latin typeface="Economica" panose="020B0604020202020204" charset="0"/>
            </a:endParaRPr>
          </a:p>
          <a:p>
            <a:pPr marL="13970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4398818" y="1335307"/>
            <a:ext cx="3999900" cy="3354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Iftida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Isaba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(011183100)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Economica" panose="020B060402020202020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Mahmudul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Hasan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(011191210)</a:t>
            </a:r>
          </a:p>
          <a:p>
            <a:pPr marL="139700" indent="0"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Economica" panose="020B060402020202020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Tanjim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Economica" panose="020B0604020202020204" charset="0"/>
              </a:rPr>
              <a:t> Chowdhury (011191157)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Economica" panose="020B0604020202020204" charset="0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95055" y="1335307"/>
            <a:ext cx="240376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/>
            <a:endParaRPr lang="en-US" sz="1800" dirty="0">
              <a:solidFill>
                <a:srgbClr val="AF6301"/>
              </a:solidFill>
              <a:latin typeface="Economica" panose="020B06040202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125" y="185875"/>
            <a:ext cx="5751001" cy="699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2"/>
          <p:cNvSpPr txBox="1">
            <a:spLocks noGrp="1"/>
          </p:cNvSpPr>
          <p:nvPr>
            <p:ph type="title"/>
          </p:nvPr>
        </p:nvSpPr>
        <p:spPr>
          <a:xfrm>
            <a:off x="3736125" y="81000"/>
            <a:ext cx="1455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Use Case Diagram</a:t>
            </a:r>
            <a:endParaRPr sz="17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"/>
          <p:cNvSpPr txBox="1">
            <a:spLocks noGrp="1"/>
          </p:cNvSpPr>
          <p:nvPr>
            <p:ph type="title"/>
          </p:nvPr>
        </p:nvSpPr>
        <p:spPr>
          <a:xfrm>
            <a:off x="1075950" y="215375"/>
            <a:ext cx="69921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Context Diagram</a:t>
            </a:r>
            <a:endParaRPr sz="3900"/>
          </a:p>
        </p:txBody>
      </p:sp>
      <p:pic>
        <p:nvPicPr>
          <p:cNvPr id="576" name="Google Shape;5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700" y="931500"/>
            <a:ext cx="6255002" cy="40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 txBox="1">
            <a:spLocks noGrp="1"/>
          </p:cNvSpPr>
          <p:nvPr>
            <p:ph type="title"/>
          </p:nvPr>
        </p:nvSpPr>
        <p:spPr>
          <a:xfrm>
            <a:off x="3047625" y="65050"/>
            <a:ext cx="2500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79"/>
              <a:t>Data Flow diagram</a:t>
            </a:r>
            <a:endParaRPr sz="1979"/>
          </a:p>
        </p:txBody>
      </p:sp>
      <p:pic>
        <p:nvPicPr>
          <p:cNvPr id="582" name="Google Shape;5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075" y="413050"/>
            <a:ext cx="4788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 txBox="1">
            <a:spLocks noGrp="1"/>
          </p:cNvSpPr>
          <p:nvPr>
            <p:ph type="title"/>
          </p:nvPr>
        </p:nvSpPr>
        <p:spPr>
          <a:xfrm>
            <a:off x="991650" y="1503825"/>
            <a:ext cx="7596600" cy="23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/>
              <a:t>Ui Design</a:t>
            </a:r>
            <a:endParaRPr sz="3900" b="1"/>
          </a:p>
        </p:txBody>
      </p:sp>
      <p:grpSp>
        <p:nvGrpSpPr>
          <p:cNvPr id="588" name="Google Shape;588;p45"/>
          <p:cNvGrpSpPr/>
          <p:nvPr/>
        </p:nvGrpSpPr>
        <p:grpSpPr>
          <a:xfrm>
            <a:off x="6265936" y="3127639"/>
            <a:ext cx="2191590" cy="1460252"/>
            <a:chOff x="1661200" y="1467800"/>
            <a:chExt cx="2641425" cy="1762100"/>
          </a:xfrm>
        </p:grpSpPr>
        <p:sp>
          <p:nvSpPr>
            <p:cNvPr id="589" name="Google Shape;589;p45"/>
            <p:cNvSpPr/>
            <p:nvPr/>
          </p:nvSpPr>
          <p:spPr>
            <a:xfrm>
              <a:off x="1852700" y="1995800"/>
              <a:ext cx="483325" cy="1110225"/>
            </a:xfrm>
            <a:custGeom>
              <a:avLst/>
              <a:gdLst/>
              <a:ahLst/>
              <a:cxnLst/>
              <a:rect l="l" t="t" r="r" b="b"/>
              <a:pathLst>
                <a:path w="19333" h="44409" extrusionOk="0">
                  <a:moveTo>
                    <a:pt x="4438" y="1"/>
                  </a:moveTo>
                  <a:cubicBezTo>
                    <a:pt x="1976" y="1"/>
                    <a:pt x="0" y="2037"/>
                    <a:pt x="92" y="4499"/>
                  </a:cubicBezTo>
                  <a:lnTo>
                    <a:pt x="1794" y="44409"/>
                  </a:lnTo>
                  <a:lnTo>
                    <a:pt x="19332" y="44409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7F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1956800" y="1995800"/>
              <a:ext cx="484075" cy="1110225"/>
            </a:xfrm>
            <a:custGeom>
              <a:avLst/>
              <a:gdLst/>
              <a:ahLst/>
              <a:cxnLst/>
              <a:rect l="l" t="t" r="r" b="b"/>
              <a:pathLst>
                <a:path w="19363" h="44409" extrusionOk="0">
                  <a:moveTo>
                    <a:pt x="4438" y="1"/>
                  </a:moveTo>
                  <a:cubicBezTo>
                    <a:pt x="1976" y="1"/>
                    <a:pt x="1" y="2037"/>
                    <a:pt x="122" y="4499"/>
                  </a:cubicBezTo>
                  <a:lnTo>
                    <a:pt x="1824" y="44409"/>
                  </a:lnTo>
                  <a:lnTo>
                    <a:pt x="19363" y="44409"/>
                  </a:lnTo>
                  <a:lnTo>
                    <a:pt x="15442" y="1"/>
                  </a:ln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2880825" y="3061175"/>
              <a:ext cx="760675" cy="44850"/>
            </a:xfrm>
            <a:custGeom>
              <a:avLst/>
              <a:gdLst/>
              <a:ahLst/>
              <a:cxnLst/>
              <a:rect l="l" t="t" r="r" b="b"/>
              <a:pathLst>
                <a:path w="30427" h="1794" extrusionOk="0">
                  <a:moveTo>
                    <a:pt x="1" y="0"/>
                  </a:moveTo>
                  <a:lnTo>
                    <a:pt x="1" y="1794"/>
                  </a:lnTo>
                  <a:lnTo>
                    <a:pt x="30427" y="1794"/>
                  </a:lnTo>
                  <a:lnTo>
                    <a:pt x="30427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2693150" y="2131825"/>
              <a:ext cx="736350" cy="934700"/>
            </a:xfrm>
            <a:custGeom>
              <a:avLst/>
              <a:gdLst/>
              <a:ahLst/>
              <a:cxnLst/>
              <a:rect l="l" t="t" r="r" b="b"/>
              <a:pathLst>
                <a:path w="29454" h="37388" extrusionOk="0">
                  <a:moveTo>
                    <a:pt x="1702" y="1"/>
                  </a:moveTo>
                  <a:lnTo>
                    <a:pt x="0" y="37387"/>
                  </a:lnTo>
                  <a:lnTo>
                    <a:pt x="29453" y="37387"/>
                  </a:lnTo>
                  <a:cubicBezTo>
                    <a:pt x="29453" y="35503"/>
                    <a:pt x="28785" y="34044"/>
                    <a:pt x="27903" y="32919"/>
                  </a:cubicBezTo>
                  <a:cubicBezTo>
                    <a:pt x="26353" y="31004"/>
                    <a:pt x="23952" y="29940"/>
                    <a:pt x="21490" y="29940"/>
                  </a:cubicBezTo>
                  <a:lnTo>
                    <a:pt x="8632" y="29940"/>
                  </a:lnTo>
                  <a:lnTo>
                    <a:pt x="6201" y="14560"/>
                  </a:lnTo>
                  <a:cubicBezTo>
                    <a:pt x="4559" y="1794"/>
                    <a:pt x="1702" y="1"/>
                    <a:pt x="1702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3090575" y="2880325"/>
              <a:ext cx="338925" cy="186200"/>
            </a:xfrm>
            <a:custGeom>
              <a:avLst/>
              <a:gdLst/>
              <a:ahLst/>
              <a:cxnLst/>
              <a:rect l="l" t="t" r="r" b="b"/>
              <a:pathLst>
                <a:path w="13557" h="7448" extrusionOk="0">
                  <a:moveTo>
                    <a:pt x="2158" y="0"/>
                  </a:moveTo>
                  <a:cubicBezTo>
                    <a:pt x="1216" y="1429"/>
                    <a:pt x="0" y="3982"/>
                    <a:pt x="122" y="7447"/>
                  </a:cubicBezTo>
                  <a:lnTo>
                    <a:pt x="13556" y="7447"/>
                  </a:lnTo>
                  <a:cubicBezTo>
                    <a:pt x="13556" y="5563"/>
                    <a:pt x="12888" y="4104"/>
                    <a:pt x="12006" y="2979"/>
                  </a:cubicBezTo>
                  <a:cubicBezTo>
                    <a:pt x="10456" y="1064"/>
                    <a:pt x="8055" y="0"/>
                    <a:pt x="5593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1954525" y="1995800"/>
              <a:ext cx="876175" cy="1110225"/>
            </a:xfrm>
            <a:custGeom>
              <a:avLst/>
              <a:gdLst/>
              <a:ahLst/>
              <a:cxnLst/>
              <a:rect l="l" t="t" r="r" b="b"/>
              <a:pathLst>
                <a:path w="35047" h="44409" extrusionOk="0">
                  <a:moveTo>
                    <a:pt x="13739" y="1"/>
                  </a:moveTo>
                  <a:lnTo>
                    <a:pt x="0" y="8208"/>
                  </a:lnTo>
                  <a:lnTo>
                    <a:pt x="730" y="44409"/>
                  </a:lnTo>
                  <a:lnTo>
                    <a:pt x="34439" y="44409"/>
                  </a:lnTo>
                  <a:cubicBezTo>
                    <a:pt x="35047" y="36779"/>
                    <a:pt x="31247" y="5442"/>
                    <a:pt x="31247" y="5442"/>
                  </a:cubicBezTo>
                  <a:lnTo>
                    <a:pt x="21034" y="578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2396025" y="2077125"/>
              <a:ext cx="142875" cy="961275"/>
            </a:xfrm>
            <a:custGeom>
              <a:avLst/>
              <a:gdLst/>
              <a:ahLst/>
              <a:cxnLst/>
              <a:rect l="l" t="t" r="r" b="b"/>
              <a:pathLst>
                <a:path w="5715" h="38451" extrusionOk="0">
                  <a:moveTo>
                    <a:pt x="2584" y="0"/>
                  </a:moveTo>
                  <a:lnTo>
                    <a:pt x="0" y="2401"/>
                  </a:lnTo>
                  <a:lnTo>
                    <a:pt x="1307" y="5198"/>
                  </a:lnTo>
                  <a:lnTo>
                    <a:pt x="31" y="35989"/>
                  </a:lnTo>
                  <a:lnTo>
                    <a:pt x="3070" y="38451"/>
                  </a:lnTo>
                  <a:lnTo>
                    <a:pt x="5715" y="35654"/>
                  </a:lnTo>
                  <a:lnTo>
                    <a:pt x="3374" y="5076"/>
                  </a:lnTo>
                  <a:lnTo>
                    <a:pt x="4560" y="1763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2396025" y="2077125"/>
              <a:ext cx="114000" cy="129950"/>
            </a:xfrm>
            <a:custGeom>
              <a:avLst/>
              <a:gdLst/>
              <a:ahLst/>
              <a:cxnLst/>
              <a:rect l="l" t="t" r="r" b="b"/>
              <a:pathLst>
                <a:path w="4560" h="5198" extrusionOk="0">
                  <a:moveTo>
                    <a:pt x="2584" y="0"/>
                  </a:moveTo>
                  <a:lnTo>
                    <a:pt x="0" y="2401"/>
                  </a:lnTo>
                  <a:lnTo>
                    <a:pt x="1307" y="5198"/>
                  </a:lnTo>
                  <a:lnTo>
                    <a:pt x="3374" y="5076"/>
                  </a:lnTo>
                  <a:lnTo>
                    <a:pt x="4560" y="1763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2298000" y="1995800"/>
              <a:ext cx="162625" cy="201400"/>
            </a:xfrm>
            <a:custGeom>
              <a:avLst/>
              <a:gdLst/>
              <a:ahLst/>
              <a:cxnLst/>
              <a:rect l="l" t="t" r="r" b="b"/>
              <a:pathLst>
                <a:path w="6505" h="8056" extrusionOk="0">
                  <a:moveTo>
                    <a:pt x="0" y="1"/>
                  </a:moveTo>
                  <a:lnTo>
                    <a:pt x="1368" y="8056"/>
                  </a:lnTo>
                  <a:lnTo>
                    <a:pt x="6505" y="3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2460600" y="2010250"/>
              <a:ext cx="99575" cy="155800"/>
            </a:xfrm>
            <a:custGeom>
              <a:avLst/>
              <a:gdLst/>
              <a:ahLst/>
              <a:cxnLst/>
              <a:rect l="l" t="t" r="r" b="b"/>
              <a:pathLst>
                <a:path w="3983" h="6232" extrusionOk="0">
                  <a:moveTo>
                    <a:pt x="791" y="0"/>
                  </a:moveTo>
                  <a:lnTo>
                    <a:pt x="1" y="2675"/>
                  </a:lnTo>
                  <a:lnTo>
                    <a:pt x="3983" y="6231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1813950" y="2200975"/>
              <a:ext cx="371600" cy="788800"/>
            </a:xfrm>
            <a:custGeom>
              <a:avLst/>
              <a:gdLst/>
              <a:ahLst/>
              <a:cxnLst/>
              <a:rect l="l" t="t" r="r" b="b"/>
              <a:pathLst>
                <a:path w="14864" h="31552" extrusionOk="0">
                  <a:moveTo>
                    <a:pt x="5623" y="1"/>
                  </a:moveTo>
                  <a:cubicBezTo>
                    <a:pt x="5623" y="1"/>
                    <a:pt x="4256" y="1095"/>
                    <a:pt x="3161" y="6353"/>
                  </a:cubicBezTo>
                  <a:cubicBezTo>
                    <a:pt x="2067" y="11612"/>
                    <a:pt x="0" y="25047"/>
                    <a:pt x="0" y="25047"/>
                  </a:cubicBezTo>
                  <a:lnTo>
                    <a:pt x="12462" y="31551"/>
                  </a:lnTo>
                  <a:lnTo>
                    <a:pt x="13678" y="9514"/>
                  </a:lnTo>
                  <a:cubicBezTo>
                    <a:pt x="13678" y="9514"/>
                    <a:pt x="14864" y="305"/>
                    <a:pt x="5623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1775200" y="2827125"/>
              <a:ext cx="1111725" cy="278900"/>
            </a:xfrm>
            <a:custGeom>
              <a:avLst/>
              <a:gdLst/>
              <a:ahLst/>
              <a:cxnLst/>
              <a:rect l="l" t="t" r="r" b="b"/>
              <a:pathLst>
                <a:path w="44469" h="11156" extrusionOk="0">
                  <a:moveTo>
                    <a:pt x="1550" y="1"/>
                  </a:moveTo>
                  <a:lnTo>
                    <a:pt x="486" y="5867"/>
                  </a:lnTo>
                  <a:cubicBezTo>
                    <a:pt x="0" y="8633"/>
                    <a:pt x="2128" y="11156"/>
                    <a:pt x="4924" y="11156"/>
                  </a:cubicBezTo>
                  <a:lnTo>
                    <a:pt x="44469" y="11156"/>
                  </a:lnTo>
                  <a:lnTo>
                    <a:pt x="44469" y="11034"/>
                  </a:lnTo>
                  <a:cubicBezTo>
                    <a:pt x="44469" y="4955"/>
                    <a:pt x="39514" y="1"/>
                    <a:pt x="33435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2244800" y="2827125"/>
              <a:ext cx="295625" cy="278900"/>
            </a:xfrm>
            <a:custGeom>
              <a:avLst/>
              <a:gdLst/>
              <a:ahLst/>
              <a:cxnLst/>
              <a:rect l="l" t="t" r="r" b="b"/>
              <a:pathLst>
                <a:path w="11825" h="11156" extrusionOk="0">
                  <a:moveTo>
                    <a:pt x="1976" y="1"/>
                  </a:moveTo>
                  <a:cubicBezTo>
                    <a:pt x="1186" y="2341"/>
                    <a:pt x="1" y="6961"/>
                    <a:pt x="1460" y="11156"/>
                  </a:cubicBezTo>
                  <a:lnTo>
                    <a:pt x="11825" y="11156"/>
                  </a:lnTo>
                  <a:lnTo>
                    <a:pt x="10943" y="1"/>
                  </a:ln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2396025" y="2827125"/>
              <a:ext cx="490900" cy="278900"/>
            </a:xfrm>
            <a:custGeom>
              <a:avLst/>
              <a:gdLst/>
              <a:ahLst/>
              <a:cxnLst/>
              <a:rect l="l" t="t" r="r" b="b"/>
              <a:pathLst>
                <a:path w="19636" h="11156" extrusionOk="0">
                  <a:moveTo>
                    <a:pt x="2310" y="1"/>
                  </a:moveTo>
                  <a:cubicBezTo>
                    <a:pt x="1277" y="2068"/>
                    <a:pt x="0" y="6019"/>
                    <a:pt x="1307" y="11156"/>
                  </a:cubicBezTo>
                  <a:lnTo>
                    <a:pt x="19636" y="11156"/>
                  </a:lnTo>
                  <a:lnTo>
                    <a:pt x="19636" y="11034"/>
                  </a:lnTo>
                  <a:cubicBezTo>
                    <a:pt x="19636" y="4955"/>
                    <a:pt x="14681" y="1"/>
                    <a:pt x="8602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2317000" y="3014050"/>
              <a:ext cx="51700" cy="52475"/>
            </a:xfrm>
            <a:custGeom>
              <a:avLst/>
              <a:gdLst/>
              <a:ahLst/>
              <a:cxnLst/>
              <a:rect l="l" t="t" r="r" b="b"/>
              <a:pathLst>
                <a:path w="2068" h="2099" extrusionOk="0">
                  <a:moveTo>
                    <a:pt x="1034" y="1"/>
                  </a:moveTo>
                  <a:cubicBezTo>
                    <a:pt x="456" y="1"/>
                    <a:pt x="0" y="487"/>
                    <a:pt x="0" y="1065"/>
                  </a:cubicBezTo>
                  <a:cubicBezTo>
                    <a:pt x="0" y="1612"/>
                    <a:pt x="456" y="2098"/>
                    <a:pt x="1034" y="2098"/>
                  </a:cubicBezTo>
                  <a:cubicBezTo>
                    <a:pt x="1611" y="2098"/>
                    <a:pt x="2067" y="1612"/>
                    <a:pt x="2067" y="1065"/>
                  </a:cubicBezTo>
                  <a:cubicBezTo>
                    <a:pt x="2067" y="487"/>
                    <a:pt x="1611" y="1"/>
                    <a:pt x="1034" y="1"/>
                  </a:cubicBezTo>
                  <a:close/>
                </a:path>
              </a:pathLst>
            </a:custGeom>
            <a:solidFill>
              <a:srgbClr val="402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1661200" y="3106000"/>
              <a:ext cx="2578350" cy="123900"/>
            </a:xfrm>
            <a:custGeom>
              <a:avLst/>
              <a:gdLst/>
              <a:ahLst/>
              <a:cxnLst/>
              <a:rect l="l" t="t" r="r" b="b"/>
              <a:pathLst>
                <a:path w="103134" h="4956" extrusionOk="0">
                  <a:moveTo>
                    <a:pt x="1247" y="1"/>
                  </a:moveTo>
                  <a:cubicBezTo>
                    <a:pt x="578" y="1"/>
                    <a:pt x="1" y="548"/>
                    <a:pt x="1" y="1247"/>
                  </a:cubicBezTo>
                  <a:lnTo>
                    <a:pt x="1" y="3709"/>
                  </a:lnTo>
                  <a:cubicBezTo>
                    <a:pt x="1" y="4408"/>
                    <a:pt x="578" y="4955"/>
                    <a:pt x="1247" y="4955"/>
                  </a:cubicBezTo>
                  <a:lnTo>
                    <a:pt x="101887" y="4955"/>
                  </a:lnTo>
                  <a:cubicBezTo>
                    <a:pt x="102586" y="4955"/>
                    <a:pt x="103133" y="4408"/>
                    <a:pt x="103133" y="3709"/>
                  </a:cubicBezTo>
                  <a:lnTo>
                    <a:pt x="103133" y="1247"/>
                  </a:lnTo>
                  <a:cubicBezTo>
                    <a:pt x="103133" y="548"/>
                    <a:pt x="102586" y="1"/>
                    <a:pt x="101887" y="1"/>
                  </a:cubicBezTo>
                  <a:close/>
                </a:path>
              </a:pathLst>
            </a:custGeom>
            <a:solidFill>
              <a:srgbClr val="F37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1661200" y="3106000"/>
              <a:ext cx="681650" cy="123900"/>
            </a:xfrm>
            <a:custGeom>
              <a:avLst/>
              <a:gdLst/>
              <a:ahLst/>
              <a:cxnLst/>
              <a:rect l="l" t="t" r="r" b="b"/>
              <a:pathLst>
                <a:path w="27266" h="4956" extrusionOk="0">
                  <a:moveTo>
                    <a:pt x="1217" y="1"/>
                  </a:moveTo>
                  <a:cubicBezTo>
                    <a:pt x="548" y="1"/>
                    <a:pt x="1" y="548"/>
                    <a:pt x="1" y="1217"/>
                  </a:cubicBezTo>
                  <a:lnTo>
                    <a:pt x="1" y="3739"/>
                  </a:lnTo>
                  <a:cubicBezTo>
                    <a:pt x="1" y="4408"/>
                    <a:pt x="548" y="4955"/>
                    <a:pt x="1217" y="4955"/>
                  </a:cubicBezTo>
                  <a:lnTo>
                    <a:pt x="26050" y="4955"/>
                  </a:lnTo>
                  <a:cubicBezTo>
                    <a:pt x="26719" y="4955"/>
                    <a:pt x="27266" y="4408"/>
                    <a:pt x="27266" y="3739"/>
                  </a:cubicBezTo>
                  <a:lnTo>
                    <a:pt x="27266" y="1217"/>
                  </a:lnTo>
                  <a:cubicBezTo>
                    <a:pt x="27266" y="548"/>
                    <a:pt x="26719" y="1"/>
                    <a:pt x="26050" y="1"/>
                  </a:cubicBezTo>
                  <a:close/>
                </a:path>
              </a:pathLst>
            </a:custGeom>
            <a:solidFill>
              <a:srgbClr val="AF5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2611075" y="2827125"/>
              <a:ext cx="351850" cy="87425"/>
            </a:xfrm>
            <a:custGeom>
              <a:avLst/>
              <a:gdLst/>
              <a:ahLst/>
              <a:cxnLst/>
              <a:rect l="l" t="t" r="r" b="b"/>
              <a:pathLst>
                <a:path w="14074" h="3497" extrusionOk="0">
                  <a:moveTo>
                    <a:pt x="0" y="1"/>
                  </a:moveTo>
                  <a:lnTo>
                    <a:pt x="0" y="3496"/>
                  </a:lnTo>
                  <a:lnTo>
                    <a:pt x="12371" y="3496"/>
                  </a:lnTo>
                  <a:cubicBezTo>
                    <a:pt x="13314" y="3496"/>
                    <a:pt x="14074" y="2706"/>
                    <a:pt x="14074" y="1764"/>
                  </a:cubicBezTo>
                  <a:lnTo>
                    <a:pt x="14074" y="1733"/>
                  </a:lnTo>
                  <a:cubicBezTo>
                    <a:pt x="14074" y="760"/>
                    <a:pt x="13314" y="1"/>
                    <a:pt x="12371" y="1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2700750" y="2942625"/>
              <a:ext cx="96525" cy="163400"/>
            </a:xfrm>
            <a:custGeom>
              <a:avLst/>
              <a:gdLst/>
              <a:ahLst/>
              <a:cxnLst/>
              <a:rect l="l" t="t" r="r" b="b"/>
              <a:pathLst>
                <a:path w="3861" h="6536" fill="none" extrusionOk="0">
                  <a:moveTo>
                    <a:pt x="3860" y="6536"/>
                  </a:moveTo>
                  <a:cubicBezTo>
                    <a:pt x="3860" y="6536"/>
                    <a:pt x="3587" y="2311"/>
                    <a:pt x="0" y="1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1967450" y="2827125"/>
              <a:ext cx="167200" cy="25"/>
            </a:xfrm>
            <a:custGeom>
              <a:avLst/>
              <a:gdLst/>
              <a:ahLst/>
              <a:cxnLst/>
              <a:rect l="l" t="t" r="r" b="b"/>
              <a:pathLst>
                <a:path w="6688" h="1" fill="none" extrusionOk="0">
                  <a:moveTo>
                    <a:pt x="6687" y="1"/>
                  </a:moveTo>
                  <a:lnTo>
                    <a:pt x="0" y="1"/>
                  </a:lnTo>
                </a:path>
              </a:pathLst>
            </a:custGeom>
            <a:noFill/>
            <a:ln w="9875" cap="flat" cmpd="sng">
              <a:solidFill>
                <a:srgbClr val="17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3294225" y="2966175"/>
              <a:ext cx="59275" cy="100350"/>
            </a:xfrm>
            <a:custGeom>
              <a:avLst/>
              <a:gdLst/>
              <a:ahLst/>
              <a:cxnLst/>
              <a:rect l="l" t="t" r="r" b="b"/>
              <a:pathLst>
                <a:path w="2371" h="4014" fill="none" extrusionOk="0">
                  <a:moveTo>
                    <a:pt x="2371" y="4013"/>
                  </a:moveTo>
                  <a:cubicBezTo>
                    <a:pt x="2371" y="4013"/>
                    <a:pt x="2280" y="1186"/>
                    <a:pt x="0" y="1"/>
                  </a:cubicBez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2427925" y="2827125"/>
              <a:ext cx="535000" cy="278900"/>
            </a:xfrm>
            <a:custGeom>
              <a:avLst/>
              <a:gdLst/>
              <a:ahLst/>
              <a:cxnLst/>
              <a:rect l="l" t="t" r="r" b="b"/>
              <a:pathLst>
                <a:path w="21400" h="11156" extrusionOk="0">
                  <a:moveTo>
                    <a:pt x="1034" y="1"/>
                  </a:moveTo>
                  <a:cubicBezTo>
                    <a:pt x="670" y="730"/>
                    <a:pt x="305" y="1672"/>
                    <a:pt x="1" y="2797"/>
                  </a:cubicBezTo>
                  <a:cubicBezTo>
                    <a:pt x="2585" y="4013"/>
                    <a:pt x="7721" y="6870"/>
                    <a:pt x="9971" y="11156"/>
                  </a:cubicBezTo>
                  <a:lnTo>
                    <a:pt x="18360" y="11156"/>
                  </a:lnTo>
                  <a:lnTo>
                    <a:pt x="18360" y="11034"/>
                  </a:lnTo>
                  <a:cubicBezTo>
                    <a:pt x="18360" y="8116"/>
                    <a:pt x="17205" y="5472"/>
                    <a:pt x="15351" y="3496"/>
                  </a:cubicBezTo>
                  <a:lnTo>
                    <a:pt x="19697" y="3496"/>
                  </a:lnTo>
                  <a:cubicBezTo>
                    <a:pt x="20640" y="3496"/>
                    <a:pt x="21400" y="2706"/>
                    <a:pt x="21400" y="1764"/>
                  </a:cubicBezTo>
                  <a:lnTo>
                    <a:pt x="21400" y="1733"/>
                  </a:lnTo>
                  <a:cubicBezTo>
                    <a:pt x="21400" y="760"/>
                    <a:pt x="20640" y="1"/>
                    <a:pt x="1969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2568525" y="2333950"/>
              <a:ext cx="164150" cy="44100"/>
            </a:xfrm>
            <a:custGeom>
              <a:avLst/>
              <a:gdLst/>
              <a:ahLst/>
              <a:cxnLst/>
              <a:rect l="l" t="t" r="r" b="b"/>
              <a:pathLst>
                <a:path w="6566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6566" y="1764"/>
                  </a:lnTo>
                  <a:lnTo>
                    <a:pt x="656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3681000" y="3061175"/>
              <a:ext cx="449125" cy="44850"/>
            </a:xfrm>
            <a:custGeom>
              <a:avLst/>
              <a:gdLst/>
              <a:ahLst/>
              <a:cxnLst/>
              <a:rect l="l" t="t" r="r" b="b"/>
              <a:pathLst>
                <a:path w="17965" h="1794" extrusionOk="0">
                  <a:moveTo>
                    <a:pt x="0" y="0"/>
                  </a:moveTo>
                  <a:lnTo>
                    <a:pt x="0" y="1794"/>
                  </a:lnTo>
                  <a:lnTo>
                    <a:pt x="17964" y="17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3093600" y="1618150"/>
              <a:ext cx="1136825" cy="1009900"/>
            </a:xfrm>
            <a:custGeom>
              <a:avLst/>
              <a:gdLst/>
              <a:ahLst/>
              <a:cxnLst/>
              <a:rect l="l" t="t" r="r" b="b"/>
              <a:pathLst>
                <a:path w="45473" h="40396" extrusionOk="0">
                  <a:moveTo>
                    <a:pt x="3131" y="0"/>
                  </a:moveTo>
                  <a:cubicBezTo>
                    <a:pt x="1399" y="0"/>
                    <a:pt x="1" y="1398"/>
                    <a:pt x="1" y="3131"/>
                  </a:cubicBezTo>
                  <a:lnTo>
                    <a:pt x="1" y="37296"/>
                  </a:lnTo>
                  <a:cubicBezTo>
                    <a:pt x="1" y="38998"/>
                    <a:pt x="1399" y="40396"/>
                    <a:pt x="3131" y="40396"/>
                  </a:cubicBezTo>
                  <a:lnTo>
                    <a:pt x="42342" y="40396"/>
                  </a:lnTo>
                  <a:cubicBezTo>
                    <a:pt x="44074" y="40396"/>
                    <a:pt x="45473" y="38998"/>
                    <a:pt x="45473" y="37296"/>
                  </a:cubicBezTo>
                  <a:lnTo>
                    <a:pt x="45473" y="3131"/>
                  </a:lnTo>
                  <a:cubicBezTo>
                    <a:pt x="45473" y="1398"/>
                    <a:pt x="44074" y="0"/>
                    <a:pt x="42342" y="0"/>
                  </a:cubicBez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3165025" y="1618150"/>
              <a:ext cx="1137600" cy="1009900"/>
            </a:xfrm>
            <a:custGeom>
              <a:avLst/>
              <a:gdLst/>
              <a:ahLst/>
              <a:cxnLst/>
              <a:rect l="l" t="t" r="r" b="b"/>
              <a:pathLst>
                <a:path w="45504" h="40396" extrusionOk="0">
                  <a:moveTo>
                    <a:pt x="3132" y="0"/>
                  </a:moveTo>
                  <a:cubicBezTo>
                    <a:pt x="1399" y="0"/>
                    <a:pt x="1" y="1398"/>
                    <a:pt x="1" y="3131"/>
                  </a:cubicBezTo>
                  <a:lnTo>
                    <a:pt x="1" y="37296"/>
                  </a:lnTo>
                  <a:cubicBezTo>
                    <a:pt x="1" y="38998"/>
                    <a:pt x="1399" y="40396"/>
                    <a:pt x="3132" y="40396"/>
                  </a:cubicBezTo>
                  <a:lnTo>
                    <a:pt x="42372" y="40396"/>
                  </a:lnTo>
                  <a:cubicBezTo>
                    <a:pt x="44105" y="40396"/>
                    <a:pt x="45503" y="38998"/>
                    <a:pt x="45503" y="37296"/>
                  </a:cubicBezTo>
                  <a:lnTo>
                    <a:pt x="45503" y="3131"/>
                  </a:lnTo>
                  <a:cubicBezTo>
                    <a:pt x="45503" y="1398"/>
                    <a:pt x="44105" y="0"/>
                    <a:pt x="42372" y="0"/>
                  </a:cubicBez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3439350" y="1865100"/>
              <a:ext cx="608700" cy="485600"/>
            </a:xfrm>
            <a:custGeom>
              <a:avLst/>
              <a:gdLst/>
              <a:ahLst/>
              <a:cxnLst/>
              <a:rect l="l" t="t" r="r" b="b"/>
              <a:pathLst>
                <a:path w="24348" h="19424" extrusionOk="0">
                  <a:moveTo>
                    <a:pt x="1" y="1"/>
                  </a:moveTo>
                  <a:lnTo>
                    <a:pt x="1" y="19424"/>
                  </a:lnTo>
                  <a:lnTo>
                    <a:pt x="24348" y="19424"/>
                  </a:lnTo>
                  <a:lnTo>
                    <a:pt x="24348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3499375" y="1865100"/>
              <a:ext cx="607950" cy="485600"/>
            </a:xfrm>
            <a:custGeom>
              <a:avLst/>
              <a:gdLst/>
              <a:ahLst/>
              <a:cxnLst/>
              <a:rect l="l" t="t" r="r" b="b"/>
              <a:pathLst>
                <a:path w="24318" h="19424" extrusionOk="0">
                  <a:moveTo>
                    <a:pt x="1" y="1"/>
                  </a:moveTo>
                  <a:lnTo>
                    <a:pt x="1" y="19424"/>
                  </a:lnTo>
                  <a:lnTo>
                    <a:pt x="24317" y="19424"/>
                  </a:lnTo>
                  <a:lnTo>
                    <a:pt x="24317" y="1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3681000" y="2350675"/>
              <a:ext cx="489400" cy="755350"/>
            </a:xfrm>
            <a:custGeom>
              <a:avLst/>
              <a:gdLst/>
              <a:ahLst/>
              <a:cxnLst/>
              <a:rect l="l" t="t" r="r" b="b"/>
              <a:pathLst>
                <a:path w="19576" h="30214" extrusionOk="0">
                  <a:moveTo>
                    <a:pt x="0" y="1"/>
                  </a:moveTo>
                  <a:lnTo>
                    <a:pt x="7387" y="30214"/>
                  </a:lnTo>
                  <a:lnTo>
                    <a:pt x="19575" y="30214"/>
                  </a:lnTo>
                  <a:lnTo>
                    <a:pt x="12159" y="1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3260775" y="2473025"/>
              <a:ext cx="304750" cy="84375"/>
            </a:xfrm>
            <a:custGeom>
              <a:avLst/>
              <a:gdLst/>
              <a:ahLst/>
              <a:cxnLst/>
              <a:rect l="l" t="t" r="r" b="b"/>
              <a:pathLst>
                <a:path w="12190" h="3375" extrusionOk="0">
                  <a:moveTo>
                    <a:pt x="1" y="0"/>
                  </a:moveTo>
                  <a:lnTo>
                    <a:pt x="1" y="3374"/>
                  </a:lnTo>
                  <a:lnTo>
                    <a:pt x="12189" y="3374"/>
                  </a:lnTo>
                  <a:lnTo>
                    <a:pt x="12189" y="0"/>
                  </a:ln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3294225" y="2499625"/>
              <a:ext cx="72975" cy="32700"/>
            </a:xfrm>
            <a:custGeom>
              <a:avLst/>
              <a:gdLst/>
              <a:ahLst/>
              <a:cxnLst/>
              <a:rect l="l" t="t" r="r" b="b"/>
              <a:pathLst>
                <a:path w="2919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918" y="1307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3403650" y="2499625"/>
              <a:ext cx="72200" cy="32700"/>
            </a:xfrm>
            <a:custGeom>
              <a:avLst/>
              <a:gdLst/>
              <a:ahLst/>
              <a:cxnLst/>
              <a:rect l="l" t="t" r="r" b="b"/>
              <a:pathLst>
                <a:path w="2888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888" y="13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3541175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3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3589050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6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65" y="7205"/>
                  </a:cubicBez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6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3637675" y="1905375"/>
              <a:ext cx="16750" cy="180125"/>
            </a:xfrm>
            <a:custGeom>
              <a:avLst/>
              <a:gdLst/>
              <a:ahLst/>
              <a:cxnLst/>
              <a:rect l="l" t="t" r="r" b="b"/>
              <a:pathLst>
                <a:path w="67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cubicBezTo>
                    <a:pt x="518" y="7205"/>
                    <a:pt x="670" y="7053"/>
                    <a:pt x="670" y="6840"/>
                  </a:cubicBezTo>
                  <a:lnTo>
                    <a:pt x="670" y="366"/>
                  </a:ln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3685550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35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3733425" y="1905375"/>
              <a:ext cx="17500" cy="180125"/>
            </a:xfrm>
            <a:custGeom>
              <a:avLst/>
              <a:gdLst/>
              <a:ahLst/>
              <a:cxnLst/>
              <a:rect l="l" t="t" r="r" b="b"/>
              <a:pathLst>
                <a:path w="700" h="7205" extrusionOk="0">
                  <a:moveTo>
                    <a:pt x="335" y="1"/>
                  </a:moveTo>
                  <a:cubicBezTo>
                    <a:pt x="153" y="1"/>
                    <a:pt x="1" y="153"/>
                    <a:pt x="1" y="366"/>
                  </a:cubicBezTo>
                  <a:lnTo>
                    <a:pt x="1" y="6840"/>
                  </a:lnTo>
                  <a:cubicBezTo>
                    <a:pt x="1" y="7053"/>
                    <a:pt x="153" y="7205"/>
                    <a:pt x="335" y="7205"/>
                  </a:cubicBezTo>
                  <a:lnTo>
                    <a:pt x="366" y="7205"/>
                  </a:lnTo>
                  <a:cubicBezTo>
                    <a:pt x="548" y="7205"/>
                    <a:pt x="700" y="7053"/>
                    <a:pt x="700" y="6840"/>
                  </a:cubicBezTo>
                  <a:lnTo>
                    <a:pt x="700" y="366"/>
                  </a:lnTo>
                  <a:cubicBezTo>
                    <a:pt x="700" y="153"/>
                    <a:pt x="548" y="1"/>
                    <a:pt x="366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3782075" y="1905375"/>
              <a:ext cx="16725" cy="180125"/>
            </a:xfrm>
            <a:custGeom>
              <a:avLst/>
              <a:gdLst/>
              <a:ahLst/>
              <a:cxnLst/>
              <a:rect l="l" t="t" r="r" b="b"/>
              <a:pathLst>
                <a:path w="669" h="7205" extrusionOk="0">
                  <a:moveTo>
                    <a:pt x="334" y="1"/>
                  </a:moveTo>
                  <a:cubicBezTo>
                    <a:pt x="152" y="1"/>
                    <a:pt x="0" y="153"/>
                    <a:pt x="0" y="366"/>
                  </a:cubicBezTo>
                  <a:lnTo>
                    <a:pt x="0" y="6840"/>
                  </a:lnTo>
                  <a:cubicBezTo>
                    <a:pt x="0" y="7053"/>
                    <a:pt x="152" y="7205"/>
                    <a:pt x="334" y="7205"/>
                  </a:cubicBezTo>
                  <a:cubicBezTo>
                    <a:pt x="517" y="7205"/>
                    <a:pt x="669" y="7053"/>
                    <a:pt x="669" y="6840"/>
                  </a:cubicBezTo>
                  <a:lnTo>
                    <a:pt x="669" y="366"/>
                  </a:ln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3681000" y="2350675"/>
              <a:ext cx="244700" cy="755350"/>
            </a:xfrm>
            <a:custGeom>
              <a:avLst/>
              <a:gdLst/>
              <a:ahLst/>
              <a:cxnLst/>
              <a:rect l="l" t="t" r="r" b="b"/>
              <a:pathLst>
                <a:path w="9788" h="30214" extrusionOk="0">
                  <a:moveTo>
                    <a:pt x="0" y="1"/>
                  </a:moveTo>
                  <a:lnTo>
                    <a:pt x="6961" y="28420"/>
                  </a:lnTo>
                  <a:lnTo>
                    <a:pt x="0" y="28420"/>
                  </a:lnTo>
                  <a:lnTo>
                    <a:pt x="0" y="30214"/>
                  </a:lnTo>
                  <a:lnTo>
                    <a:pt x="9788" y="30214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3681000" y="2350675"/>
              <a:ext cx="316900" cy="53975"/>
            </a:xfrm>
            <a:custGeom>
              <a:avLst/>
              <a:gdLst/>
              <a:ahLst/>
              <a:cxnLst/>
              <a:rect l="l" t="t" r="r" b="b"/>
              <a:pathLst>
                <a:path w="12676" h="2159" extrusionOk="0">
                  <a:moveTo>
                    <a:pt x="0" y="1"/>
                  </a:moveTo>
                  <a:lnTo>
                    <a:pt x="517" y="2159"/>
                  </a:lnTo>
                  <a:lnTo>
                    <a:pt x="12675" y="2159"/>
                  </a:lnTo>
                  <a:lnTo>
                    <a:pt x="12159" y="1"/>
                  </a:lnTo>
                  <a:close/>
                </a:path>
              </a:pathLst>
            </a:custGeom>
            <a:solidFill>
              <a:srgbClr val="374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4170375" y="2033800"/>
              <a:ext cx="85875" cy="498525"/>
            </a:xfrm>
            <a:custGeom>
              <a:avLst/>
              <a:gdLst/>
              <a:ahLst/>
              <a:cxnLst/>
              <a:rect l="l" t="t" r="r" b="b"/>
              <a:pathLst>
                <a:path w="3435" h="19941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lnTo>
                    <a:pt x="0" y="18238"/>
                  </a:lnTo>
                  <a:cubicBezTo>
                    <a:pt x="0" y="19180"/>
                    <a:pt x="760" y="19940"/>
                    <a:pt x="1702" y="19940"/>
                  </a:cubicBezTo>
                  <a:lnTo>
                    <a:pt x="1733" y="19940"/>
                  </a:lnTo>
                  <a:cubicBezTo>
                    <a:pt x="2675" y="19940"/>
                    <a:pt x="3435" y="19180"/>
                    <a:pt x="3435" y="18238"/>
                  </a:cubicBezTo>
                  <a:lnTo>
                    <a:pt x="3435" y="1703"/>
                  </a:lnTo>
                  <a:cubicBezTo>
                    <a:pt x="3435" y="761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526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3439350" y="1865100"/>
              <a:ext cx="667975" cy="25"/>
            </a:xfrm>
            <a:custGeom>
              <a:avLst/>
              <a:gdLst/>
              <a:ahLst/>
              <a:cxnLst/>
              <a:rect l="l" t="t" r="r" b="b"/>
              <a:pathLst>
                <a:path w="26719" h="1" fill="none" extrusionOk="0">
                  <a:moveTo>
                    <a:pt x="26718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rgbClr val="374B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2286600" y="1802025"/>
              <a:ext cx="193800" cy="275125"/>
            </a:xfrm>
            <a:custGeom>
              <a:avLst/>
              <a:gdLst/>
              <a:ahLst/>
              <a:cxnLst/>
              <a:rect l="l" t="t" r="r" b="b"/>
              <a:pathLst>
                <a:path w="7752" h="11005" extrusionOk="0">
                  <a:moveTo>
                    <a:pt x="0" y="1"/>
                  </a:moveTo>
                  <a:lnTo>
                    <a:pt x="456" y="7752"/>
                  </a:lnTo>
                  <a:lnTo>
                    <a:pt x="6961" y="11004"/>
                  </a:lnTo>
                  <a:lnTo>
                    <a:pt x="7751" y="8329"/>
                  </a:lnTo>
                  <a:lnTo>
                    <a:pt x="7447" y="4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2290400" y="1807350"/>
              <a:ext cx="190000" cy="202925"/>
            </a:xfrm>
            <a:custGeom>
              <a:avLst/>
              <a:gdLst/>
              <a:ahLst/>
              <a:cxnLst/>
              <a:rect l="l" t="t" r="r" b="b"/>
              <a:pathLst>
                <a:path w="7600" h="8117" extrusionOk="0">
                  <a:moveTo>
                    <a:pt x="183" y="1"/>
                  </a:moveTo>
                  <a:lnTo>
                    <a:pt x="0" y="609"/>
                  </a:lnTo>
                  <a:cubicBezTo>
                    <a:pt x="0" y="609"/>
                    <a:pt x="1247" y="6536"/>
                    <a:pt x="7599" y="8116"/>
                  </a:cubicBezTo>
                  <a:lnTo>
                    <a:pt x="7295" y="434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3A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2301800" y="1588775"/>
              <a:ext cx="257625" cy="335800"/>
            </a:xfrm>
            <a:custGeom>
              <a:avLst/>
              <a:gdLst/>
              <a:ahLst/>
              <a:cxnLst/>
              <a:rect l="l" t="t" r="r" b="b"/>
              <a:pathLst>
                <a:path w="10305" h="13432" extrusionOk="0">
                  <a:moveTo>
                    <a:pt x="7074" y="0"/>
                  </a:moveTo>
                  <a:cubicBezTo>
                    <a:pt x="3970" y="0"/>
                    <a:pt x="91" y="1601"/>
                    <a:pt x="91" y="1601"/>
                  </a:cubicBezTo>
                  <a:cubicBezTo>
                    <a:pt x="91" y="1601"/>
                    <a:pt x="0" y="9929"/>
                    <a:pt x="791" y="11115"/>
                  </a:cubicBezTo>
                  <a:cubicBezTo>
                    <a:pt x="1430" y="12074"/>
                    <a:pt x="4159" y="13431"/>
                    <a:pt x="7529" y="13431"/>
                  </a:cubicBezTo>
                  <a:cubicBezTo>
                    <a:pt x="8323" y="13431"/>
                    <a:pt x="9154" y="13356"/>
                    <a:pt x="10000" y="13181"/>
                  </a:cubicBezTo>
                  <a:cubicBezTo>
                    <a:pt x="10304" y="8622"/>
                    <a:pt x="9332" y="415"/>
                    <a:pt x="9332" y="415"/>
                  </a:cubicBezTo>
                  <a:cubicBezTo>
                    <a:pt x="8697" y="118"/>
                    <a:pt x="7914" y="0"/>
                    <a:pt x="7074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2411225" y="1715400"/>
              <a:ext cx="22050" cy="41075"/>
            </a:xfrm>
            <a:custGeom>
              <a:avLst/>
              <a:gdLst/>
              <a:ahLst/>
              <a:cxnLst/>
              <a:rect l="l" t="t" r="r" b="b"/>
              <a:pathLst>
                <a:path w="882" h="1643" extrusionOk="0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lnTo>
                    <a:pt x="0" y="1217"/>
                  </a:lnTo>
                  <a:cubicBezTo>
                    <a:pt x="0" y="1460"/>
                    <a:pt x="183" y="1642"/>
                    <a:pt x="426" y="1642"/>
                  </a:cubicBezTo>
                  <a:cubicBezTo>
                    <a:pt x="669" y="1642"/>
                    <a:pt x="882" y="1460"/>
                    <a:pt x="882" y="1217"/>
                  </a:cubicBezTo>
                  <a:lnTo>
                    <a:pt x="882" y="426"/>
                  </a:lnTo>
                  <a:cubicBezTo>
                    <a:pt x="88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2513800" y="1715400"/>
              <a:ext cx="22075" cy="41075"/>
            </a:xfrm>
            <a:custGeom>
              <a:avLst/>
              <a:gdLst/>
              <a:ahLst/>
              <a:cxnLst/>
              <a:rect l="l" t="t" r="r" b="b"/>
              <a:pathLst>
                <a:path w="883" h="1643" extrusionOk="0">
                  <a:moveTo>
                    <a:pt x="457" y="1"/>
                  </a:moveTo>
                  <a:cubicBezTo>
                    <a:pt x="213" y="1"/>
                    <a:pt x="1" y="183"/>
                    <a:pt x="1" y="426"/>
                  </a:cubicBezTo>
                  <a:lnTo>
                    <a:pt x="1" y="1217"/>
                  </a:lnTo>
                  <a:cubicBezTo>
                    <a:pt x="1" y="1460"/>
                    <a:pt x="213" y="1642"/>
                    <a:pt x="457" y="1642"/>
                  </a:cubicBezTo>
                  <a:cubicBezTo>
                    <a:pt x="700" y="1642"/>
                    <a:pt x="882" y="1460"/>
                    <a:pt x="882" y="1217"/>
                  </a:cubicBezTo>
                  <a:lnTo>
                    <a:pt x="882" y="426"/>
                  </a:lnTo>
                  <a:cubicBezTo>
                    <a:pt x="882" y="183"/>
                    <a:pt x="700" y="1"/>
                    <a:pt x="457" y="1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2248600" y="1467800"/>
              <a:ext cx="316900" cy="482025"/>
            </a:xfrm>
            <a:custGeom>
              <a:avLst/>
              <a:gdLst/>
              <a:ahLst/>
              <a:cxnLst/>
              <a:rect l="l" t="t" r="r" b="b"/>
              <a:pathLst>
                <a:path w="12676" h="19281" extrusionOk="0">
                  <a:moveTo>
                    <a:pt x="7395" y="0"/>
                  </a:moveTo>
                  <a:cubicBezTo>
                    <a:pt x="5055" y="0"/>
                    <a:pt x="2614" y="1156"/>
                    <a:pt x="1703" y="3157"/>
                  </a:cubicBezTo>
                  <a:cubicBezTo>
                    <a:pt x="1" y="3461"/>
                    <a:pt x="244" y="6014"/>
                    <a:pt x="153" y="7291"/>
                  </a:cubicBezTo>
                  <a:cubicBezTo>
                    <a:pt x="61" y="8567"/>
                    <a:pt x="1338" y="13765"/>
                    <a:pt x="2402" y="16014"/>
                  </a:cubicBezTo>
                  <a:cubicBezTo>
                    <a:pt x="3375" y="18132"/>
                    <a:pt x="6639" y="19280"/>
                    <a:pt x="11432" y="19280"/>
                  </a:cubicBezTo>
                  <a:cubicBezTo>
                    <a:pt x="11729" y="19280"/>
                    <a:pt x="12032" y="19276"/>
                    <a:pt x="12341" y="19267"/>
                  </a:cubicBezTo>
                  <a:cubicBezTo>
                    <a:pt x="12676" y="17413"/>
                    <a:pt x="12159" y="14312"/>
                    <a:pt x="12159" y="14312"/>
                  </a:cubicBezTo>
                  <a:cubicBezTo>
                    <a:pt x="12159" y="14008"/>
                    <a:pt x="10852" y="13583"/>
                    <a:pt x="10852" y="13583"/>
                  </a:cubicBezTo>
                  <a:cubicBezTo>
                    <a:pt x="10852" y="13583"/>
                    <a:pt x="9028" y="13674"/>
                    <a:pt x="7508" y="15650"/>
                  </a:cubicBezTo>
                  <a:cubicBezTo>
                    <a:pt x="5685" y="15498"/>
                    <a:pt x="3496" y="13036"/>
                    <a:pt x="3253" y="11546"/>
                  </a:cubicBezTo>
                  <a:cubicBezTo>
                    <a:pt x="3010" y="10057"/>
                    <a:pt x="3131" y="7716"/>
                    <a:pt x="4408" y="6470"/>
                  </a:cubicBezTo>
                  <a:cubicBezTo>
                    <a:pt x="5689" y="5577"/>
                    <a:pt x="7348" y="5391"/>
                    <a:pt x="8855" y="5391"/>
                  </a:cubicBezTo>
                  <a:cubicBezTo>
                    <a:pt x="9929" y="5391"/>
                    <a:pt x="10924" y="5485"/>
                    <a:pt x="11650" y="5485"/>
                  </a:cubicBezTo>
                  <a:cubicBezTo>
                    <a:pt x="11985" y="5485"/>
                    <a:pt x="12262" y="5465"/>
                    <a:pt x="12463" y="5406"/>
                  </a:cubicBezTo>
                  <a:cubicBezTo>
                    <a:pt x="12432" y="4707"/>
                    <a:pt x="12676" y="1698"/>
                    <a:pt x="9849" y="482"/>
                  </a:cubicBezTo>
                  <a:cubicBezTo>
                    <a:pt x="9098" y="156"/>
                    <a:pt x="8253" y="0"/>
                    <a:pt x="7395" y="0"/>
                  </a:cubicBezTo>
                  <a:close/>
                </a:path>
              </a:pathLst>
            </a:custGeom>
            <a:solidFill>
              <a:srgbClr val="6D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2219725" y="1699600"/>
              <a:ext cx="66900" cy="110825"/>
            </a:xfrm>
            <a:custGeom>
              <a:avLst/>
              <a:gdLst/>
              <a:ahLst/>
              <a:cxnLst/>
              <a:rect l="l" t="t" r="r" b="b"/>
              <a:pathLst>
                <a:path w="2676" h="4433" extrusionOk="0">
                  <a:moveTo>
                    <a:pt x="1555" y="0"/>
                  </a:moveTo>
                  <a:cubicBezTo>
                    <a:pt x="844" y="0"/>
                    <a:pt x="1" y="275"/>
                    <a:pt x="1" y="1575"/>
                  </a:cubicBezTo>
                  <a:cubicBezTo>
                    <a:pt x="1" y="3824"/>
                    <a:pt x="2675" y="4432"/>
                    <a:pt x="2675" y="4432"/>
                  </a:cubicBezTo>
                  <a:lnTo>
                    <a:pt x="2523" y="147"/>
                  </a:lnTo>
                  <a:cubicBezTo>
                    <a:pt x="2523" y="147"/>
                    <a:pt x="2074" y="0"/>
                    <a:pt x="1555" y="0"/>
                  </a:cubicBezTo>
                  <a:close/>
                </a:path>
              </a:pathLst>
            </a:custGeom>
            <a:solidFill>
              <a:srgbClr val="F99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2389175" y="1662225"/>
              <a:ext cx="51700" cy="20525"/>
            </a:xfrm>
            <a:custGeom>
              <a:avLst/>
              <a:gdLst/>
              <a:ahLst/>
              <a:cxnLst/>
              <a:rect l="l" t="t" r="r" b="b"/>
              <a:pathLst>
                <a:path w="2068" h="821" fill="none" extrusionOk="0">
                  <a:moveTo>
                    <a:pt x="2068" y="487"/>
                  </a:moveTo>
                  <a:cubicBezTo>
                    <a:pt x="2068" y="487"/>
                    <a:pt x="1004" y="0"/>
                    <a:pt x="1" y="821"/>
                  </a:cubicBezTo>
                </a:path>
              </a:pathLst>
            </a:custGeom>
            <a:noFill/>
            <a:ln w="19750" cap="rnd" cmpd="sng">
              <a:solidFill>
                <a:srgbClr val="6D29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2513800" y="1665250"/>
              <a:ext cx="28900" cy="5350"/>
            </a:xfrm>
            <a:custGeom>
              <a:avLst/>
              <a:gdLst/>
              <a:ahLst/>
              <a:cxnLst/>
              <a:rect l="l" t="t" r="r" b="b"/>
              <a:pathLst>
                <a:path w="1156" h="214" fill="none" extrusionOk="0">
                  <a:moveTo>
                    <a:pt x="1" y="214"/>
                  </a:moveTo>
                  <a:cubicBezTo>
                    <a:pt x="1" y="214"/>
                    <a:pt x="578" y="1"/>
                    <a:pt x="1156" y="214"/>
                  </a:cubicBezTo>
                </a:path>
              </a:pathLst>
            </a:custGeom>
            <a:noFill/>
            <a:ln w="19750" cap="rnd" cmpd="sng">
              <a:solidFill>
                <a:srgbClr val="6D29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2491775" y="1745800"/>
              <a:ext cx="25850" cy="56250"/>
            </a:xfrm>
            <a:custGeom>
              <a:avLst/>
              <a:gdLst/>
              <a:ahLst/>
              <a:cxnLst/>
              <a:rect l="l" t="t" r="r" b="b"/>
              <a:pathLst>
                <a:path w="1034" h="2250" fill="none" extrusionOk="0">
                  <a:moveTo>
                    <a:pt x="304" y="1"/>
                  </a:moveTo>
                  <a:cubicBezTo>
                    <a:pt x="304" y="1"/>
                    <a:pt x="1034" y="882"/>
                    <a:pt x="882" y="2250"/>
                  </a:cubicBezTo>
                  <a:lnTo>
                    <a:pt x="0" y="2250"/>
                  </a:lnTo>
                </a:path>
              </a:pathLst>
            </a:custGeom>
            <a:noFill/>
            <a:ln w="9875" cap="flat" cmpd="sng">
              <a:solidFill>
                <a:srgbClr val="AF585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2219725" y="1706300"/>
              <a:ext cx="47900" cy="95750"/>
            </a:xfrm>
            <a:custGeom>
              <a:avLst/>
              <a:gdLst/>
              <a:ahLst/>
              <a:cxnLst/>
              <a:rect l="l" t="t" r="r" b="b"/>
              <a:pathLst>
                <a:path w="1916" h="3830" extrusionOk="0">
                  <a:moveTo>
                    <a:pt x="578" y="0"/>
                  </a:moveTo>
                  <a:cubicBezTo>
                    <a:pt x="244" y="213"/>
                    <a:pt x="1" y="638"/>
                    <a:pt x="1" y="1307"/>
                  </a:cubicBezTo>
                  <a:cubicBezTo>
                    <a:pt x="1" y="2675"/>
                    <a:pt x="1004" y="3435"/>
                    <a:pt x="1763" y="3830"/>
                  </a:cubicBezTo>
                  <a:cubicBezTo>
                    <a:pt x="1915" y="2067"/>
                    <a:pt x="1156" y="730"/>
                    <a:pt x="578" y="0"/>
                  </a:cubicBezTo>
                  <a:close/>
                </a:path>
              </a:pathLst>
            </a:custGeom>
            <a:solidFill>
              <a:srgbClr val="B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2291150" y="1546725"/>
              <a:ext cx="88175" cy="71450"/>
            </a:xfrm>
            <a:custGeom>
              <a:avLst/>
              <a:gdLst/>
              <a:ahLst/>
              <a:cxnLst/>
              <a:rect l="l" t="t" r="r" b="b"/>
              <a:pathLst>
                <a:path w="3527" h="2858" fill="none" extrusionOk="0">
                  <a:moveTo>
                    <a:pt x="1" y="0"/>
                  </a:moveTo>
                  <a:cubicBezTo>
                    <a:pt x="1" y="0"/>
                    <a:pt x="2888" y="426"/>
                    <a:pt x="3527" y="2857"/>
                  </a:cubicBezTo>
                </a:path>
              </a:pathLst>
            </a:custGeom>
            <a:noFill/>
            <a:ln w="9875" cap="flat" cmpd="sng">
              <a:solidFill>
                <a:srgbClr val="471B1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3" name="Google Shape;643;p45"/>
          <p:cNvPicPr preferRelativeResize="0"/>
          <p:nvPr/>
        </p:nvPicPr>
        <p:blipFill rotWithShape="1">
          <a:blip r:embed="rId3">
            <a:alphaModFix/>
          </a:blip>
          <a:srcRect l="51128" t="47324"/>
          <a:stretch/>
        </p:blipFill>
        <p:spPr>
          <a:xfrm>
            <a:off x="0" y="0"/>
            <a:ext cx="2430075" cy="19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2548" y="1166122"/>
            <a:ext cx="1481785" cy="12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5"/>
          <p:cNvSpPr/>
          <p:nvPr/>
        </p:nvSpPr>
        <p:spPr>
          <a:xfrm>
            <a:off x="3492500" y="1089825"/>
            <a:ext cx="3134800" cy="3366300"/>
          </a:xfrm>
          <a:custGeom>
            <a:avLst/>
            <a:gdLst/>
            <a:ahLst/>
            <a:cxnLst/>
            <a:rect l="l" t="t" r="r" b="b"/>
            <a:pathLst>
              <a:path w="125392" h="134652" extrusionOk="0">
                <a:moveTo>
                  <a:pt x="5401" y="0"/>
                </a:moveTo>
                <a:lnTo>
                  <a:pt x="125392" y="63275"/>
                </a:lnTo>
                <a:lnTo>
                  <a:pt x="0" y="134652"/>
                </a:lnTo>
                <a:close/>
              </a:path>
            </a:pathLst>
          </a:custGeom>
          <a:solidFill>
            <a:srgbClr val="F3766F">
              <a:alpha val="13730"/>
            </a:srgbClr>
          </a:solid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775"/>
            <a:ext cx="9143998" cy="43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775"/>
            <a:ext cx="9143998" cy="435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700"/>
            <a:ext cx="9144000" cy="49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3999" cy="47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 txBox="1">
            <a:spLocks noGrp="1"/>
          </p:cNvSpPr>
          <p:nvPr>
            <p:ph type="title"/>
          </p:nvPr>
        </p:nvSpPr>
        <p:spPr>
          <a:xfrm>
            <a:off x="3375825" y="0"/>
            <a:ext cx="21219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WBS-Gantt Chart</a:t>
            </a:r>
            <a:endParaRPr sz="1800"/>
          </a:p>
        </p:txBody>
      </p:sp>
      <p:pic>
        <p:nvPicPr>
          <p:cNvPr id="671" name="Google Shape;6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3" y="378900"/>
            <a:ext cx="9093376" cy="47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 txBox="1">
            <a:spLocks noGrp="1"/>
          </p:cNvSpPr>
          <p:nvPr>
            <p:ph type="title"/>
          </p:nvPr>
        </p:nvSpPr>
        <p:spPr>
          <a:xfrm>
            <a:off x="784600" y="577550"/>
            <a:ext cx="7312200" cy="10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How Complex Engineering mapped with our project</a:t>
            </a:r>
            <a:endParaRPr sz="3180"/>
          </a:p>
        </p:txBody>
      </p:sp>
      <p:graphicFrame>
        <p:nvGraphicFramePr>
          <p:cNvPr id="677" name="Google Shape;677;p51"/>
          <p:cNvGraphicFramePr/>
          <p:nvPr/>
        </p:nvGraphicFramePr>
        <p:xfrm>
          <a:off x="908900" y="1580150"/>
          <a:ext cx="7549675" cy="2925325"/>
        </p:xfrm>
        <a:graphic>
          <a:graphicData uri="http://schemas.openxmlformats.org/drawingml/2006/table">
            <a:tbl>
              <a:tblPr>
                <a:noFill/>
                <a:tableStyleId>{EAB75C3F-B949-45D1-A378-B08F0F235ACF}</a:tableStyleId>
              </a:tblPr>
              <a:tblGrid>
                <a:gridCol w="1078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8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8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785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785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785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66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Depth of knowledge required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Range of conflicting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requirements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Depth of analysis required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Familiarity of issues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Extent of applicable codes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Extent of stakeholder involvement and needs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Inter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dependence</a:t>
                      </a:r>
                      <a:endParaRPr sz="1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78" name="Google Shape;6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050" y="3535000"/>
            <a:ext cx="1040375" cy="5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00" y="3535000"/>
            <a:ext cx="1040375" cy="5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525" y="3535000"/>
            <a:ext cx="1040375" cy="5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525" y="3535000"/>
            <a:ext cx="1040375" cy="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83126"/>
            <a:ext cx="8520600" cy="7481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789750" y="1039091"/>
            <a:ext cx="3678300" cy="3370308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sz="80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120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Project overview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Motivation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Methodology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Background</a:t>
            </a:r>
            <a:endParaRPr sz="80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120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Literature review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Benchmark analysis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Survey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8000" dirty="0">
                <a:latin typeface="Economica"/>
                <a:ea typeface="Economica"/>
                <a:cs typeface="Economica"/>
                <a:sym typeface="Economica"/>
              </a:rPr>
              <a:t>Gap analysis</a:t>
            </a:r>
            <a:endParaRPr sz="8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5277900" y="955964"/>
            <a:ext cx="3490200" cy="3691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Project Design</a:t>
            </a:r>
            <a:endParaRPr sz="50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50893" algn="l" rtl="0">
              <a:spcBef>
                <a:spcPts val="120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Functional and nonfunctional requirement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50893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Context Diagram 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50893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Data Flow Diagram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50893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Ui Design 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50893" algn="l" rtl="0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Project Plan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Complex Engineering </a:t>
            </a:r>
            <a:endParaRPr sz="50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1.  Technical challenges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 dirty="0">
                <a:latin typeface="Economica"/>
                <a:ea typeface="Economica"/>
                <a:cs typeface="Economica"/>
                <a:sym typeface="Economica"/>
              </a:rPr>
              <a:t>2.  Development challenge</a:t>
            </a:r>
            <a:endParaRPr sz="5000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/>
          <p:cNvSpPr txBox="1">
            <a:spLocks noGrp="1"/>
          </p:cNvSpPr>
          <p:nvPr>
            <p:ph type="title"/>
          </p:nvPr>
        </p:nvSpPr>
        <p:spPr>
          <a:xfrm>
            <a:off x="2424545" y="754300"/>
            <a:ext cx="4142509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3200" dirty="0"/>
              <a:t>Depth of Knowledge Required</a:t>
            </a:r>
            <a:endParaRPr sz="3200" dirty="0"/>
          </a:p>
        </p:txBody>
      </p:sp>
      <p:sp>
        <p:nvSpPr>
          <p:cNvPr id="687" name="Google Shape;687;p52"/>
          <p:cNvSpPr txBox="1"/>
          <p:nvPr/>
        </p:nvSpPr>
        <p:spPr>
          <a:xfrm>
            <a:off x="2790449" y="1740474"/>
            <a:ext cx="3410700" cy="294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24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Bootstrap, Tailwind</a:t>
            </a:r>
            <a:endParaRPr sz="24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❏"/>
            </a:pPr>
            <a:r>
              <a:rPr lang="en" sz="24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React.js</a:t>
            </a:r>
            <a:endParaRPr sz="24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❏"/>
            </a:pPr>
            <a:r>
              <a:rPr lang="en" sz="24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Node.js</a:t>
            </a:r>
            <a:endParaRPr sz="24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❏"/>
            </a:pPr>
            <a:r>
              <a:rPr lang="en" sz="24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Database (MongoDB)</a:t>
            </a:r>
            <a:endParaRPr sz="24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❏"/>
            </a:pPr>
            <a:r>
              <a:rPr lang="en" sz="24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MVC architecture</a:t>
            </a:r>
            <a:endParaRPr sz="24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❏"/>
            </a:pPr>
            <a:r>
              <a:rPr lang="en" sz="24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Data structure and algorithm</a:t>
            </a:r>
            <a:endParaRPr sz="24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8" name="Google Shape;688;p52"/>
          <p:cNvGrpSpPr/>
          <p:nvPr/>
        </p:nvGrpSpPr>
        <p:grpSpPr>
          <a:xfrm>
            <a:off x="6658210" y="3378158"/>
            <a:ext cx="1776323" cy="1602074"/>
            <a:chOff x="2799984" y="2457775"/>
            <a:chExt cx="2261103" cy="2248525"/>
          </a:xfrm>
        </p:grpSpPr>
        <p:sp>
          <p:nvSpPr>
            <p:cNvPr id="689" name="Google Shape;689;p52"/>
            <p:cNvSpPr/>
            <p:nvPr/>
          </p:nvSpPr>
          <p:spPr>
            <a:xfrm>
              <a:off x="3742679" y="3833925"/>
              <a:ext cx="604900" cy="753075"/>
            </a:xfrm>
            <a:custGeom>
              <a:avLst/>
              <a:gdLst/>
              <a:ahLst/>
              <a:cxnLst/>
              <a:rect l="l" t="t" r="r" b="b"/>
              <a:pathLst>
                <a:path w="24196" h="30123" fill="none" extrusionOk="0">
                  <a:moveTo>
                    <a:pt x="1" y="1"/>
                  </a:moveTo>
                  <a:lnTo>
                    <a:pt x="24196" y="1"/>
                  </a:lnTo>
                  <a:lnTo>
                    <a:pt x="24196" y="30123"/>
                  </a:lnTo>
                  <a:lnTo>
                    <a:pt x="1" y="30123"/>
                  </a:lnTo>
                  <a:close/>
                </a:path>
              </a:pathLst>
            </a:custGeom>
            <a:noFill/>
            <a:ln w="31925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3534479" y="3833925"/>
              <a:ext cx="604900" cy="753075"/>
            </a:xfrm>
            <a:custGeom>
              <a:avLst/>
              <a:gdLst/>
              <a:ahLst/>
              <a:cxnLst/>
              <a:rect l="l" t="t" r="r" b="b"/>
              <a:pathLst>
                <a:path w="24196" h="30123" fill="none" extrusionOk="0">
                  <a:moveTo>
                    <a:pt x="0" y="1"/>
                  </a:moveTo>
                  <a:lnTo>
                    <a:pt x="24195" y="1"/>
                  </a:lnTo>
                  <a:lnTo>
                    <a:pt x="24195" y="30123"/>
                  </a:lnTo>
                  <a:lnTo>
                    <a:pt x="0" y="30123"/>
                  </a:lnTo>
                  <a:close/>
                </a:path>
              </a:pathLst>
            </a:custGeom>
            <a:noFill/>
            <a:ln w="31925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3488925" y="2457775"/>
              <a:ext cx="899750" cy="1537275"/>
            </a:xfrm>
            <a:custGeom>
              <a:avLst/>
              <a:gdLst/>
              <a:ahLst/>
              <a:cxnLst/>
              <a:rect l="l" t="t" r="r" b="b"/>
              <a:pathLst>
                <a:path w="35990" h="61491" extrusionOk="0">
                  <a:moveTo>
                    <a:pt x="5198" y="0"/>
                  </a:moveTo>
                  <a:cubicBezTo>
                    <a:pt x="2311" y="0"/>
                    <a:pt x="1" y="2341"/>
                    <a:pt x="1" y="5198"/>
                  </a:cubicBezTo>
                  <a:lnTo>
                    <a:pt x="1" y="61491"/>
                  </a:lnTo>
                  <a:lnTo>
                    <a:pt x="35989" y="61491"/>
                  </a:lnTo>
                  <a:lnTo>
                    <a:pt x="35989" y="5198"/>
                  </a:lnTo>
                  <a:cubicBezTo>
                    <a:pt x="35989" y="2341"/>
                    <a:pt x="33649" y="0"/>
                    <a:pt x="30761" y="0"/>
                  </a:cubicBez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3477525" y="2963850"/>
              <a:ext cx="911150" cy="404300"/>
            </a:xfrm>
            <a:custGeom>
              <a:avLst/>
              <a:gdLst/>
              <a:ahLst/>
              <a:cxnLst/>
              <a:rect l="l" t="t" r="r" b="b"/>
              <a:pathLst>
                <a:path w="36446" h="16172" extrusionOk="0">
                  <a:moveTo>
                    <a:pt x="1" y="1"/>
                  </a:moveTo>
                  <a:lnTo>
                    <a:pt x="2676" y="16171"/>
                  </a:lnTo>
                  <a:lnTo>
                    <a:pt x="33771" y="16171"/>
                  </a:lnTo>
                  <a:lnTo>
                    <a:pt x="36445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3544400" y="3368125"/>
              <a:ext cx="778925" cy="54725"/>
            </a:xfrm>
            <a:custGeom>
              <a:avLst/>
              <a:gdLst/>
              <a:ahLst/>
              <a:cxnLst/>
              <a:rect l="l" t="t" r="r" b="b"/>
              <a:pathLst>
                <a:path w="31157" h="2189" extrusionOk="0">
                  <a:moveTo>
                    <a:pt x="1" y="0"/>
                  </a:moveTo>
                  <a:lnTo>
                    <a:pt x="1" y="2189"/>
                  </a:lnTo>
                  <a:lnTo>
                    <a:pt x="31156" y="2189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3859750" y="3166000"/>
              <a:ext cx="157325" cy="101075"/>
            </a:xfrm>
            <a:custGeom>
              <a:avLst/>
              <a:gdLst/>
              <a:ahLst/>
              <a:cxnLst/>
              <a:rect l="l" t="t" r="r" b="b"/>
              <a:pathLst>
                <a:path w="6293" h="4043" extrusionOk="0">
                  <a:moveTo>
                    <a:pt x="3132" y="0"/>
                  </a:moveTo>
                  <a:cubicBezTo>
                    <a:pt x="1399" y="0"/>
                    <a:pt x="1" y="912"/>
                    <a:pt x="1" y="2037"/>
                  </a:cubicBezTo>
                  <a:cubicBezTo>
                    <a:pt x="1" y="3131"/>
                    <a:pt x="1399" y="4043"/>
                    <a:pt x="3132" y="4043"/>
                  </a:cubicBezTo>
                  <a:cubicBezTo>
                    <a:pt x="4864" y="4043"/>
                    <a:pt x="6293" y="3131"/>
                    <a:pt x="6293" y="2037"/>
                  </a:cubicBezTo>
                  <a:cubicBezTo>
                    <a:pt x="6293" y="912"/>
                    <a:pt x="4864" y="0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3477525" y="2946375"/>
              <a:ext cx="911150" cy="17500"/>
            </a:xfrm>
            <a:custGeom>
              <a:avLst/>
              <a:gdLst/>
              <a:ahLst/>
              <a:cxnLst/>
              <a:rect l="l" t="t" r="r" b="b"/>
              <a:pathLst>
                <a:path w="36446" h="700" extrusionOk="0">
                  <a:moveTo>
                    <a:pt x="1" y="1"/>
                  </a:moveTo>
                  <a:lnTo>
                    <a:pt x="1" y="700"/>
                  </a:lnTo>
                  <a:lnTo>
                    <a:pt x="36445" y="700"/>
                  </a:lnTo>
                  <a:lnTo>
                    <a:pt x="36445" y="1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3544400" y="3368125"/>
              <a:ext cx="777400" cy="25"/>
            </a:xfrm>
            <a:custGeom>
              <a:avLst/>
              <a:gdLst/>
              <a:ahLst/>
              <a:cxnLst/>
              <a:rect l="l" t="t" r="r" b="b"/>
              <a:pathLst>
                <a:path w="31096" h="1" fill="none" extrusionOk="0">
                  <a:moveTo>
                    <a:pt x="1" y="0"/>
                  </a:moveTo>
                  <a:lnTo>
                    <a:pt x="31096" y="0"/>
                  </a:lnTo>
                </a:path>
              </a:pathLst>
            </a:custGeom>
            <a:noFill/>
            <a:ln w="10650" cap="flat" cmpd="sng">
              <a:solidFill>
                <a:srgbClr val="09125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2799984" y="3425125"/>
              <a:ext cx="2261103" cy="70675"/>
            </a:xfrm>
            <a:custGeom>
              <a:avLst/>
              <a:gdLst/>
              <a:ahLst/>
              <a:cxnLst/>
              <a:rect l="l" t="t" r="r" b="b"/>
              <a:pathLst>
                <a:path w="225659" h="2827" extrusionOk="0">
                  <a:moveTo>
                    <a:pt x="0" y="0"/>
                  </a:moveTo>
                  <a:lnTo>
                    <a:pt x="0" y="2827"/>
                  </a:lnTo>
                  <a:lnTo>
                    <a:pt x="225658" y="2827"/>
                  </a:lnTo>
                  <a:lnTo>
                    <a:pt x="225658" y="0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4713675" y="3495775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4713675" y="3495775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3056000" y="3495775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3056000" y="3495775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" name="Google Shape;702;p52"/>
          <p:cNvPicPr preferRelativeResize="0"/>
          <p:nvPr/>
        </p:nvPicPr>
        <p:blipFill rotWithShape="1">
          <a:blip r:embed="rId3">
            <a:alphaModFix/>
          </a:blip>
          <a:srcRect t="23381" b="23381"/>
          <a:stretch/>
        </p:blipFill>
        <p:spPr>
          <a:xfrm>
            <a:off x="3609199" y="168076"/>
            <a:ext cx="1727600" cy="3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599" y="226813"/>
            <a:ext cx="234401" cy="23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688;p52"/>
          <p:cNvGrpSpPr/>
          <p:nvPr/>
        </p:nvGrpSpPr>
        <p:grpSpPr>
          <a:xfrm>
            <a:off x="648222" y="1916504"/>
            <a:ext cx="1776323" cy="1602074"/>
            <a:chOff x="2799984" y="2457775"/>
            <a:chExt cx="2261103" cy="2248525"/>
          </a:xfrm>
        </p:grpSpPr>
        <p:sp>
          <p:nvSpPr>
            <p:cNvPr id="21" name="Google Shape;689;p52"/>
            <p:cNvSpPr/>
            <p:nvPr/>
          </p:nvSpPr>
          <p:spPr>
            <a:xfrm>
              <a:off x="3742679" y="3833925"/>
              <a:ext cx="604900" cy="753075"/>
            </a:xfrm>
            <a:custGeom>
              <a:avLst/>
              <a:gdLst/>
              <a:ahLst/>
              <a:cxnLst/>
              <a:rect l="l" t="t" r="r" b="b"/>
              <a:pathLst>
                <a:path w="24196" h="30123" fill="none" extrusionOk="0">
                  <a:moveTo>
                    <a:pt x="1" y="1"/>
                  </a:moveTo>
                  <a:lnTo>
                    <a:pt x="24196" y="1"/>
                  </a:lnTo>
                  <a:lnTo>
                    <a:pt x="24196" y="30123"/>
                  </a:lnTo>
                  <a:lnTo>
                    <a:pt x="1" y="30123"/>
                  </a:lnTo>
                  <a:close/>
                </a:path>
              </a:pathLst>
            </a:custGeom>
            <a:noFill/>
            <a:ln w="31925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0;p52"/>
            <p:cNvSpPr/>
            <p:nvPr/>
          </p:nvSpPr>
          <p:spPr>
            <a:xfrm>
              <a:off x="3534479" y="3833925"/>
              <a:ext cx="604900" cy="753075"/>
            </a:xfrm>
            <a:custGeom>
              <a:avLst/>
              <a:gdLst/>
              <a:ahLst/>
              <a:cxnLst/>
              <a:rect l="l" t="t" r="r" b="b"/>
              <a:pathLst>
                <a:path w="24196" h="30123" fill="none" extrusionOk="0">
                  <a:moveTo>
                    <a:pt x="0" y="1"/>
                  </a:moveTo>
                  <a:lnTo>
                    <a:pt x="24195" y="1"/>
                  </a:lnTo>
                  <a:lnTo>
                    <a:pt x="24195" y="30123"/>
                  </a:lnTo>
                  <a:lnTo>
                    <a:pt x="0" y="30123"/>
                  </a:lnTo>
                  <a:close/>
                </a:path>
              </a:pathLst>
            </a:custGeom>
            <a:noFill/>
            <a:ln w="31925" cap="flat" cmpd="sng">
              <a:solidFill>
                <a:srgbClr val="7396C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1;p52"/>
            <p:cNvSpPr/>
            <p:nvPr/>
          </p:nvSpPr>
          <p:spPr>
            <a:xfrm>
              <a:off x="3488925" y="2457775"/>
              <a:ext cx="899750" cy="1537275"/>
            </a:xfrm>
            <a:custGeom>
              <a:avLst/>
              <a:gdLst/>
              <a:ahLst/>
              <a:cxnLst/>
              <a:rect l="l" t="t" r="r" b="b"/>
              <a:pathLst>
                <a:path w="35990" h="61491" extrusionOk="0">
                  <a:moveTo>
                    <a:pt x="5198" y="0"/>
                  </a:moveTo>
                  <a:cubicBezTo>
                    <a:pt x="2311" y="0"/>
                    <a:pt x="1" y="2341"/>
                    <a:pt x="1" y="5198"/>
                  </a:cubicBezTo>
                  <a:lnTo>
                    <a:pt x="1" y="61491"/>
                  </a:lnTo>
                  <a:lnTo>
                    <a:pt x="35989" y="61491"/>
                  </a:lnTo>
                  <a:lnTo>
                    <a:pt x="35989" y="5198"/>
                  </a:lnTo>
                  <a:cubicBezTo>
                    <a:pt x="35989" y="2341"/>
                    <a:pt x="33649" y="0"/>
                    <a:pt x="30761" y="0"/>
                  </a:cubicBezTo>
                  <a:close/>
                </a:path>
              </a:pathLst>
            </a:custGeom>
            <a:solidFill>
              <a:srgbClr val="544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2;p52"/>
            <p:cNvSpPr/>
            <p:nvPr/>
          </p:nvSpPr>
          <p:spPr>
            <a:xfrm>
              <a:off x="3477525" y="2963850"/>
              <a:ext cx="911150" cy="404300"/>
            </a:xfrm>
            <a:custGeom>
              <a:avLst/>
              <a:gdLst/>
              <a:ahLst/>
              <a:cxnLst/>
              <a:rect l="l" t="t" r="r" b="b"/>
              <a:pathLst>
                <a:path w="36446" h="16172" extrusionOk="0">
                  <a:moveTo>
                    <a:pt x="1" y="1"/>
                  </a:moveTo>
                  <a:lnTo>
                    <a:pt x="2676" y="16171"/>
                  </a:lnTo>
                  <a:lnTo>
                    <a:pt x="33771" y="16171"/>
                  </a:lnTo>
                  <a:lnTo>
                    <a:pt x="36445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;p52"/>
            <p:cNvSpPr/>
            <p:nvPr/>
          </p:nvSpPr>
          <p:spPr>
            <a:xfrm>
              <a:off x="3544400" y="3368125"/>
              <a:ext cx="778925" cy="54725"/>
            </a:xfrm>
            <a:custGeom>
              <a:avLst/>
              <a:gdLst/>
              <a:ahLst/>
              <a:cxnLst/>
              <a:rect l="l" t="t" r="r" b="b"/>
              <a:pathLst>
                <a:path w="31157" h="2189" extrusionOk="0">
                  <a:moveTo>
                    <a:pt x="1" y="0"/>
                  </a:moveTo>
                  <a:lnTo>
                    <a:pt x="1" y="2189"/>
                  </a:lnTo>
                  <a:lnTo>
                    <a:pt x="31156" y="2189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4;p52"/>
            <p:cNvSpPr/>
            <p:nvPr/>
          </p:nvSpPr>
          <p:spPr>
            <a:xfrm>
              <a:off x="3859750" y="3166000"/>
              <a:ext cx="157325" cy="101075"/>
            </a:xfrm>
            <a:custGeom>
              <a:avLst/>
              <a:gdLst/>
              <a:ahLst/>
              <a:cxnLst/>
              <a:rect l="l" t="t" r="r" b="b"/>
              <a:pathLst>
                <a:path w="6293" h="4043" extrusionOk="0">
                  <a:moveTo>
                    <a:pt x="3132" y="0"/>
                  </a:moveTo>
                  <a:cubicBezTo>
                    <a:pt x="1399" y="0"/>
                    <a:pt x="1" y="912"/>
                    <a:pt x="1" y="2037"/>
                  </a:cubicBezTo>
                  <a:cubicBezTo>
                    <a:pt x="1" y="3131"/>
                    <a:pt x="1399" y="4043"/>
                    <a:pt x="3132" y="4043"/>
                  </a:cubicBezTo>
                  <a:cubicBezTo>
                    <a:pt x="4864" y="4043"/>
                    <a:pt x="6293" y="3131"/>
                    <a:pt x="6293" y="2037"/>
                  </a:cubicBezTo>
                  <a:cubicBezTo>
                    <a:pt x="6293" y="912"/>
                    <a:pt x="4864" y="0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5;p52"/>
            <p:cNvSpPr/>
            <p:nvPr/>
          </p:nvSpPr>
          <p:spPr>
            <a:xfrm>
              <a:off x="3477525" y="2946375"/>
              <a:ext cx="911150" cy="17500"/>
            </a:xfrm>
            <a:custGeom>
              <a:avLst/>
              <a:gdLst/>
              <a:ahLst/>
              <a:cxnLst/>
              <a:rect l="l" t="t" r="r" b="b"/>
              <a:pathLst>
                <a:path w="36446" h="700" extrusionOk="0">
                  <a:moveTo>
                    <a:pt x="1" y="1"/>
                  </a:moveTo>
                  <a:lnTo>
                    <a:pt x="1" y="700"/>
                  </a:lnTo>
                  <a:lnTo>
                    <a:pt x="36445" y="700"/>
                  </a:lnTo>
                  <a:lnTo>
                    <a:pt x="36445" y="1"/>
                  </a:lnTo>
                  <a:close/>
                </a:path>
              </a:pathLst>
            </a:custGeom>
            <a:solidFill>
              <a:srgbClr val="75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6;p52"/>
            <p:cNvSpPr/>
            <p:nvPr/>
          </p:nvSpPr>
          <p:spPr>
            <a:xfrm>
              <a:off x="3544400" y="3368125"/>
              <a:ext cx="777400" cy="25"/>
            </a:xfrm>
            <a:custGeom>
              <a:avLst/>
              <a:gdLst/>
              <a:ahLst/>
              <a:cxnLst/>
              <a:rect l="l" t="t" r="r" b="b"/>
              <a:pathLst>
                <a:path w="31096" h="1" fill="none" extrusionOk="0">
                  <a:moveTo>
                    <a:pt x="1" y="0"/>
                  </a:moveTo>
                  <a:lnTo>
                    <a:pt x="31096" y="0"/>
                  </a:lnTo>
                </a:path>
              </a:pathLst>
            </a:custGeom>
            <a:noFill/>
            <a:ln w="10650" cap="flat" cmpd="sng">
              <a:solidFill>
                <a:srgbClr val="09125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7;p52"/>
            <p:cNvSpPr/>
            <p:nvPr/>
          </p:nvSpPr>
          <p:spPr>
            <a:xfrm>
              <a:off x="2799984" y="3425125"/>
              <a:ext cx="2261103" cy="70675"/>
            </a:xfrm>
            <a:custGeom>
              <a:avLst/>
              <a:gdLst/>
              <a:ahLst/>
              <a:cxnLst/>
              <a:rect l="l" t="t" r="r" b="b"/>
              <a:pathLst>
                <a:path w="225659" h="2827" extrusionOk="0">
                  <a:moveTo>
                    <a:pt x="0" y="0"/>
                  </a:moveTo>
                  <a:lnTo>
                    <a:pt x="0" y="2827"/>
                  </a:lnTo>
                  <a:lnTo>
                    <a:pt x="225658" y="2827"/>
                  </a:lnTo>
                  <a:lnTo>
                    <a:pt x="225658" y="0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8;p52"/>
            <p:cNvSpPr/>
            <p:nvPr/>
          </p:nvSpPr>
          <p:spPr>
            <a:xfrm>
              <a:off x="4713675" y="3495775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9;p52"/>
            <p:cNvSpPr/>
            <p:nvPr/>
          </p:nvSpPr>
          <p:spPr>
            <a:xfrm>
              <a:off x="4713675" y="3495775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0;p52"/>
            <p:cNvSpPr/>
            <p:nvPr/>
          </p:nvSpPr>
          <p:spPr>
            <a:xfrm>
              <a:off x="3056000" y="3495775"/>
              <a:ext cx="107925" cy="1210525"/>
            </a:xfrm>
            <a:custGeom>
              <a:avLst/>
              <a:gdLst/>
              <a:ahLst/>
              <a:cxnLst/>
              <a:rect l="l" t="t" r="r" b="b"/>
              <a:pathLst>
                <a:path w="4317" h="48421" extrusionOk="0">
                  <a:moveTo>
                    <a:pt x="1" y="1"/>
                  </a:moveTo>
                  <a:lnTo>
                    <a:pt x="1" y="48421"/>
                  </a:lnTo>
                  <a:lnTo>
                    <a:pt x="4317" y="48421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92C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1;p52"/>
            <p:cNvSpPr/>
            <p:nvPr/>
          </p:nvSpPr>
          <p:spPr>
            <a:xfrm>
              <a:off x="3056000" y="3495775"/>
              <a:ext cx="107925" cy="119325"/>
            </a:xfrm>
            <a:custGeom>
              <a:avLst/>
              <a:gdLst/>
              <a:ahLst/>
              <a:cxnLst/>
              <a:rect l="l" t="t" r="r" b="b"/>
              <a:pathLst>
                <a:path w="4317" h="4773" extrusionOk="0">
                  <a:moveTo>
                    <a:pt x="1" y="1"/>
                  </a:moveTo>
                  <a:lnTo>
                    <a:pt x="1" y="4773"/>
                  </a:lnTo>
                  <a:lnTo>
                    <a:pt x="4317" y="4773"/>
                  </a:lnTo>
                  <a:lnTo>
                    <a:pt x="4317" y="1"/>
                  </a:lnTo>
                  <a:close/>
                </a:path>
              </a:pathLst>
            </a:custGeom>
            <a:solidFill>
              <a:srgbClr val="A4B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3"/>
          <p:cNvPicPr preferRelativeResize="0"/>
          <p:nvPr/>
        </p:nvPicPr>
        <p:blipFill rotWithShape="1">
          <a:blip r:embed="rId3">
            <a:alphaModFix/>
          </a:blip>
          <a:srcRect t="23381" b="23381"/>
          <a:stretch/>
        </p:blipFill>
        <p:spPr>
          <a:xfrm>
            <a:off x="3609200" y="189825"/>
            <a:ext cx="1727600" cy="4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799" y="307300"/>
            <a:ext cx="234401" cy="2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3"/>
          <p:cNvSpPr txBox="1"/>
          <p:nvPr/>
        </p:nvSpPr>
        <p:spPr>
          <a:xfrm>
            <a:off x="3008100" y="653563"/>
            <a:ext cx="29298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2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Depth of Knowledge Required</a:t>
            </a:r>
            <a:endParaRPr sz="2352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11" name="Google Shape;711;p53"/>
          <p:cNvSpPr txBox="1"/>
          <p:nvPr/>
        </p:nvSpPr>
        <p:spPr>
          <a:xfrm>
            <a:off x="1094475" y="1150075"/>
            <a:ext cx="4049100" cy="3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F34"/>
              </a:buClr>
              <a:buSzPts val="1700"/>
              <a:buFont typeface="Economica"/>
              <a:buChar char="❏"/>
            </a:pPr>
            <a:r>
              <a:rPr lang="en" dirty="0">
                <a:solidFill>
                  <a:srgbClr val="2C2F34"/>
                </a:solidFill>
                <a:latin typeface="Economica"/>
                <a:ea typeface="Economica"/>
                <a:cs typeface="Economica"/>
                <a:sym typeface="Economica"/>
              </a:rPr>
              <a:t>Identify particular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NPM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More than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8,00,000</a:t>
            </a: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packages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❏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Vulnerability Check for security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Using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npm audit </a:t>
            </a: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package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Using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Retire.js</a:t>
            </a: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,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NODEJSSCAN</a:t>
            </a: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tools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❏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Nodejs lacks of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stable API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❏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Technical Dept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specific guideline</a:t>
            </a: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to build App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Find out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individual approach</a:t>
            </a:r>
            <a:endParaRPr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❏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Scalability challenges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Single threaded</a:t>
            </a: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process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13716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➢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Follow </a:t>
            </a:r>
            <a:r>
              <a:rPr lang="en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Microservice Architecture</a:t>
            </a:r>
            <a:endParaRPr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❏"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Poor documentation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		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4"/>
          <p:cNvSpPr txBox="1">
            <a:spLocks noGrp="1"/>
          </p:cNvSpPr>
          <p:nvPr>
            <p:ph type="title"/>
          </p:nvPr>
        </p:nvSpPr>
        <p:spPr>
          <a:xfrm>
            <a:off x="3361600" y="1550193"/>
            <a:ext cx="27570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Extent of stakeholder involvement and needs</a:t>
            </a:r>
            <a:endParaRPr sz="3800" dirty="0"/>
          </a:p>
        </p:txBody>
      </p:sp>
      <p:sp>
        <p:nvSpPr>
          <p:cNvPr id="717" name="Google Shape;717;p54"/>
          <p:cNvSpPr txBox="1"/>
          <p:nvPr/>
        </p:nvSpPr>
        <p:spPr>
          <a:xfrm>
            <a:off x="3615799" y="2556925"/>
            <a:ext cx="2179500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Student</a:t>
            </a:r>
            <a:endParaRPr sz="20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Teacher</a:t>
            </a:r>
            <a:endParaRPr sz="20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Guardian</a:t>
            </a:r>
            <a:endParaRPr sz="20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18" name="Google Shape;718;p54"/>
          <p:cNvSpPr txBox="1"/>
          <p:nvPr/>
        </p:nvSpPr>
        <p:spPr>
          <a:xfrm>
            <a:off x="6156950" y="1852525"/>
            <a:ext cx="30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54"/>
          <p:cNvSpPr txBox="1"/>
          <p:nvPr/>
        </p:nvSpPr>
        <p:spPr>
          <a:xfrm>
            <a:off x="6482924" y="1679425"/>
            <a:ext cx="196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Interdependence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54"/>
          <p:cNvSpPr txBox="1"/>
          <p:nvPr/>
        </p:nvSpPr>
        <p:spPr>
          <a:xfrm>
            <a:off x="6435650" y="2623875"/>
            <a:ext cx="2985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Git / GitHub</a:t>
            </a:r>
            <a:endParaRPr sz="20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Jira </a:t>
            </a:r>
            <a:endParaRPr sz="1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721" name="Google Shape;721;p54"/>
          <p:cNvPicPr preferRelativeResize="0"/>
          <p:nvPr/>
        </p:nvPicPr>
        <p:blipFill rotWithShape="1">
          <a:blip r:embed="rId3">
            <a:alphaModFix/>
          </a:blip>
          <a:srcRect t="23381" b="23381"/>
          <a:stretch/>
        </p:blipFill>
        <p:spPr>
          <a:xfrm>
            <a:off x="997800" y="1003625"/>
            <a:ext cx="1727600" cy="4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4"/>
          <p:cNvPicPr preferRelativeResize="0"/>
          <p:nvPr/>
        </p:nvPicPr>
        <p:blipFill rotWithShape="1">
          <a:blip r:embed="rId3">
            <a:alphaModFix/>
          </a:blip>
          <a:srcRect t="23381" b="23381"/>
          <a:stretch/>
        </p:blipFill>
        <p:spPr>
          <a:xfrm>
            <a:off x="3776450" y="1012050"/>
            <a:ext cx="1727600" cy="4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124" y="1121100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424" y="1121100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487" y="1129525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49" y="1129525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349" y="1129525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4"/>
          <p:cNvPicPr preferRelativeResize="0"/>
          <p:nvPr/>
        </p:nvPicPr>
        <p:blipFill rotWithShape="1">
          <a:blip r:embed="rId3">
            <a:alphaModFix/>
          </a:blip>
          <a:srcRect t="23381" b="23381"/>
          <a:stretch/>
        </p:blipFill>
        <p:spPr>
          <a:xfrm>
            <a:off x="6555100" y="1012050"/>
            <a:ext cx="1727600" cy="4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774" y="1121100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974" y="1129525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6174" y="1129525"/>
            <a:ext cx="234401" cy="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374" y="1129525"/>
            <a:ext cx="234401" cy="2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4"/>
          <p:cNvSpPr txBox="1"/>
          <p:nvPr/>
        </p:nvSpPr>
        <p:spPr>
          <a:xfrm>
            <a:off x="361600" y="16524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352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Depth of Analysis Required</a:t>
            </a:r>
            <a:endParaRPr/>
          </a:p>
        </p:txBody>
      </p:sp>
      <p:sp>
        <p:nvSpPr>
          <p:cNvPr id="734" name="Google Shape;734;p54"/>
          <p:cNvSpPr txBox="1"/>
          <p:nvPr/>
        </p:nvSpPr>
        <p:spPr>
          <a:xfrm>
            <a:off x="442482" y="2556925"/>
            <a:ext cx="3000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Literature review</a:t>
            </a:r>
            <a:endParaRPr sz="20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conomica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Benchmark analysis</a:t>
            </a:r>
            <a:endParaRPr sz="2000" dirty="0">
              <a:solidFill>
                <a:srgbClr val="40404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conomica"/>
              <a:buChar char="❏"/>
            </a:pPr>
            <a:r>
              <a:rPr lang="en" sz="2000" dirty="0">
                <a:solidFill>
                  <a:srgbClr val="404040"/>
                </a:solidFill>
                <a:latin typeface="Economica"/>
                <a:ea typeface="Economica"/>
                <a:cs typeface="Economica"/>
                <a:sym typeface="Economica"/>
              </a:rPr>
              <a:t>Gap analysis</a:t>
            </a:r>
            <a:endParaRPr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55"/>
          <p:cNvPicPr preferRelativeResize="0"/>
          <p:nvPr/>
        </p:nvPicPr>
        <p:blipFill rotWithShape="1">
          <a:blip r:embed="rId3">
            <a:alphaModFix/>
          </a:blip>
          <a:srcRect b="24465"/>
          <a:stretch/>
        </p:blipFill>
        <p:spPr>
          <a:xfrm>
            <a:off x="0" y="0"/>
            <a:ext cx="9144000" cy="524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2767325" y="664902"/>
            <a:ext cx="3054600" cy="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sz="28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729814" y="1635887"/>
            <a:ext cx="37938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Char char="❏"/>
            </a:pPr>
            <a:r>
              <a:rPr lang="en" sz="2000" dirty="0">
                <a:latin typeface="Economica"/>
                <a:ea typeface="Economica"/>
                <a:cs typeface="Economica"/>
                <a:sym typeface="Economica"/>
              </a:rPr>
              <a:t>A digitalized electronics learning platform.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Char char="❏"/>
            </a:pPr>
            <a:r>
              <a:rPr lang="en" sz="2000" dirty="0">
                <a:latin typeface="Economica"/>
                <a:ea typeface="Economica"/>
                <a:cs typeface="Economica"/>
                <a:sym typeface="Economica"/>
              </a:rPr>
              <a:t>An interacting platform  with a single point of access to information.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Char char="❏"/>
            </a:pPr>
            <a:r>
              <a:rPr lang="en" sz="2000" dirty="0">
                <a:latin typeface="Economica"/>
                <a:ea typeface="Economica"/>
                <a:cs typeface="Economica"/>
                <a:sym typeface="Economica"/>
              </a:rPr>
              <a:t>A platform for real time students’ progress </a:t>
            </a:r>
            <a:r>
              <a:rPr lang="en" sz="2000" dirty="0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monetizing.</a:t>
            </a:r>
            <a:endParaRPr sz="2000" dirty="0">
              <a:solidFill>
                <a:schemeClr val="tx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Char char="❏"/>
            </a:pPr>
            <a:r>
              <a:rPr lang="en" sz="2000" dirty="0">
                <a:latin typeface="Economica"/>
                <a:ea typeface="Economica"/>
                <a:cs typeface="Economica"/>
                <a:sym typeface="Economica"/>
              </a:rPr>
              <a:t>Easy to use.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"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9255"/>
          <a:stretch/>
        </p:blipFill>
        <p:spPr>
          <a:xfrm>
            <a:off x="4885800" y="1525050"/>
            <a:ext cx="3644100" cy="308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1540350" y="303150"/>
            <a:ext cx="5997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Why Every College Needs a Modern Student Portal?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330988" y="4186900"/>
            <a:ext cx="4637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Economica"/>
                <a:ea typeface="Economica"/>
                <a:cs typeface="Economica"/>
                <a:sym typeface="Economica"/>
              </a:rPr>
              <a:t>SSC and HSC result difference</a:t>
            </a:r>
            <a:endParaRPr sz="18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Source: The Daily Star</a:t>
            </a:r>
            <a:endParaRPr sz="1800" dirty="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5678"/>
          <a:stretch/>
        </p:blipFill>
        <p:spPr>
          <a:xfrm>
            <a:off x="1351926" y="1286918"/>
            <a:ext cx="6595824" cy="29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1526496" y="344714"/>
            <a:ext cx="599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Economica"/>
                <a:ea typeface="Economica"/>
                <a:cs typeface="Economica"/>
                <a:sym typeface="Economica"/>
              </a:rPr>
              <a:t>Why Every College Needs a Modern Student Portal?</a:t>
            </a:r>
            <a:endParaRPr sz="28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86860" y="880140"/>
            <a:ext cx="4366139" cy="421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AutoNum type="arabicPeriod"/>
            </a:pPr>
            <a:r>
              <a:rPr lang="en" sz="1600" b="1" dirty="0">
                <a:latin typeface="Economica"/>
                <a:ea typeface="Economica"/>
                <a:cs typeface="Economica"/>
                <a:sym typeface="Economica"/>
              </a:rPr>
              <a:t>Class skipping: </a:t>
            </a:r>
            <a:endParaRPr sz="16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conomica"/>
              <a:buAutoNum type="alphaLcPeriod"/>
            </a:pPr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50 percent report skipping class at least once 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conomica"/>
              <a:buAutoNum type="alphaLcPeriod"/>
            </a:pPr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16 percent have skipped school or class “many times”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conomica"/>
              <a:buAutoNum type="alphaLcPeriod"/>
            </a:pPr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21 percent have contemplated dropping out of college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conomica"/>
              <a:buChar char="-"/>
            </a:pPr>
            <a:r>
              <a:rPr lang="en" sz="1600" b="1" dirty="0">
                <a:latin typeface="Economica"/>
                <a:ea typeface="Economica"/>
                <a:cs typeface="Economica"/>
                <a:sym typeface="Economica"/>
              </a:rPr>
              <a:t>The </a:t>
            </a:r>
            <a:r>
              <a:rPr lang="en" sz="1600" b="1" dirty="0">
                <a:solidFill>
                  <a:srgbClr val="197C8B"/>
                </a:solidFill>
                <a:latin typeface="Economica"/>
                <a:ea typeface="Economica"/>
                <a:cs typeface="Economica"/>
                <a:sym typeface="Economica"/>
              </a:rPr>
              <a:t>Imprint</a:t>
            </a:r>
            <a:r>
              <a:rPr lang="en" sz="1600" b="1" dirty="0">
                <a:latin typeface="Economica"/>
                <a:ea typeface="Economica"/>
                <a:cs typeface="Economica"/>
                <a:sym typeface="Economica"/>
              </a:rPr>
              <a:t> News</a:t>
            </a:r>
            <a:endParaRPr sz="16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AutoNum type="arabicPeriod"/>
            </a:pPr>
            <a:r>
              <a:rPr lang="en" sz="16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Drug addiction:</a:t>
            </a: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At least 550,000 Bangladeshi students are addicted to drugs -</a:t>
            </a:r>
            <a:r>
              <a:rPr lang="en" sz="1600" b="1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Dhaka</a:t>
            </a:r>
            <a:r>
              <a:rPr lang="en" sz="16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Tribune</a:t>
            </a:r>
            <a:endParaRPr sz="1600" b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AutoNum type="arabicPeriod"/>
            </a:pPr>
            <a:r>
              <a:rPr lang="en" sz="16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Internet addiction: </a:t>
            </a:r>
            <a:r>
              <a:rPr lang="en" sz="16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Among 60 million internet users in Bangladesh 35% are secondary and higher secondary students and approximately 50% of them struggling with moderate to severe internet addiction.- </a:t>
            </a:r>
            <a:r>
              <a:rPr lang="en" sz="1600" b="1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Dhaka</a:t>
            </a:r>
            <a:r>
              <a:rPr lang="en" sz="16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Tribune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AutoNum type="arabicPeriod"/>
            </a:pPr>
            <a:endParaRPr lang="en" sz="1300" b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Economica"/>
                <a:ea typeface="Economica"/>
                <a:cs typeface="Economica"/>
                <a:sym typeface="Economica"/>
              </a:rPr>
              <a:t/>
            </a:r>
            <a:br>
              <a:rPr lang="en" sz="1300" dirty="0">
                <a:latin typeface="Economica"/>
                <a:ea typeface="Economica"/>
                <a:cs typeface="Economica"/>
                <a:sym typeface="Economica"/>
              </a:rPr>
            </a:b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	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73" y="1544783"/>
            <a:ext cx="3121889" cy="23414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Motivation</a:t>
            </a:r>
            <a:endParaRPr sz="3700"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406236"/>
            <a:ext cx="8520600" cy="290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To create e smooth interface for </a:t>
            </a:r>
            <a:r>
              <a:rPr lang="en" sz="2400" dirty="0" smtClean="0">
                <a:latin typeface="Economica"/>
                <a:ea typeface="Economica"/>
                <a:cs typeface="Economica"/>
                <a:sym typeface="Economica"/>
              </a:rPr>
              <a:t>students.</a:t>
            </a:r>
          </a:p>
          <a:p>
            <a:pPr marL="9144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400" dirty="0" smtClean="0">
                <a:latin typeface="Economica"/>
                <a:ea typeface="Economica"/>
                <a:cs typeface="Economica"/>
                <a:sym typeface="Economica"/>
              </a:rPr>
              <a:t>Minimize </a:t>
            </a: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teacher parent communication </a:t>
            </a:r>
            <a:r>
              <a:rPr lang="en" sz="2400" dirty="0" smtClean="0">
                <a:latin typeface="Economica"/>
                <a:ea typeface="Economica"/>
                <a:cs typeface="Economica"/>
                <a:sym typeface="Economica"/>
              </a:rPr>
              <a:t>gap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400" dirty="0" smtClean="0">
                <a:latin typeface="Economica"/>
                <a:ea typeface="Economica"/>
                <a:cs typeface="Economica"/>
                <a:sym typeface="Economica"/>
              </a:rPr>
              <a:t>Tracks </a:t>
            </a: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all the information of students.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400" dirty="0">
                <a:solidFill>
                  <a:srgbClr val="8A8D9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Easily tracks learner progress and performance.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Economica"/>
              <a:buChar char="❏"/>
            </a:pPr>
            <a:r>
              <a:rPr lang="en" sz="2400" dirty="0" smtClean="0">
                <a:latin typeface="Economica"/>
                <a:ea typeface="Economica"/>
                <a:cs typeface="Economica"/>
                <a:sym typeface="Economica"/>
              </a:rPr>
              <a:t>Organizes </a:t>
            </a: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eLearning content in one location</a:t>
            </a:r>
            <a:r>
              <a:rPr lang="en" sz="2400" dirty="0" smtClean="0">
                <a:latin typeface="Economica"/>
                <a:ea typeface="Economica"/>
                <a:cs typeface="Economica"/>
                <a:sym typeface="Economica"/>
              </a:rPr>
              <a:t>.</a:t>
            </a:r>
            <a:r>
              <a:rPr lang="en" sz="2400" dirty="0" smtClean="0">
                <a:solidFill>
                  <a:srgbClr val="A6A6A6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lang="en" sz="1900" dirty="0">
              <a:latin typeface="Economica"/>
              <a:ea typeface="Economica"/>
              <a:cs typeface="Economica"/>
              <a:sym typeface="Economi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532;p24"/>
          <p:cNvGrpSpPr/>
          <p:nvPr/>
        </p:nvGrpSpPr>
        <p:grpSpPr>
          <a:xfrm>
            <a:off x="6017053" y="1886350"/>
            <a:ext cx="2922289" cy="1997718"/>
            <a:chOff x="3138780" y="2073349"/>
            <a:chExt cx="2922289" cy="1997718"/>
          </a:xfrm>
        </p:grpSpPr>
        <p:sp>
          <p:nvSpPr>
            <p:cNvPr id="5" name="Google Shape;1533;p24"/>
            <p:cNvSpPr/>
            <p:nvPr/>
          </p:nvSpPr>
          <p:spPr>
            <a:xfrm>
              <a:off x="3160044" y="3260953"/>
              <a:ext cx="109993" cy="16538"/>
            </a:xfrm>
            <a:custGeom>
              <a:avLst/>
              <a:gdLst/>
              <a:ahLst/>
              <a:cxnLst/>
              <a:rect l="l" t="t" r="r" b="b"/>
              <a:pathLst>
                <a:path w="419" h="63" extrusionOk="0">
                  <a:moveTo>
                    <a:pt x="349" y="1"/>
                  </a:moveTo>
                  <a:cubicBezTo>
                    <a:pt x="233" y="1"/>
                    <a:pt x="110" y="20"/>
                    <a:pt x="3" y="58"/>
                  </a:cubicBezTo>
                  <a:cubicBezTo>
                    <a:pt x="1" y="60"/>
                    <a:pt x="1" y="63"/>
                    <a:pt x="3" y="63"/>
                  </a:cubicBezTo>
                  <a:cubicBezTo>
                    <a:pt x="140" y="37"/>
                    <a:pt x="273" y="18"/>
                    <a:pt x="412" y="9"/>
                  </a:cubicBezTo>
                  <a:cubicBezTo>
                    <a:pt x="419" y="9"/>
                    <a:pt x="419" y="3"/>
                    <a:pt x="412" y="3"/>
                  </a:cubicBezTo>
                  <a:cubicBezTo>
                    <a:pt x="392" y="1"/>
                    <a:pt x="371" y="1"/>
                    <a:pt x="349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4;p24"/>
            <p:cNvSpPr/>
            <p:nvPr/>
          </p:nvSpPr>
          <p:spPr>
            <a:xfrm>
              <a:off x="3162406" y="3231027"/>
              <a:ext cx="127844" cy="14963"/>
            </a:xfrm>
            <a:custGeom>
              <a:avLst/>
              <a:gdLst/>
              <a:ahLst/>
              <a:cxnLst/>
              <a:rect l="l" t="t" r="r" b="b"/>
              <a:pathLst>
                <a:path w="487" h="57" extrusionOk="0">
                  <a:moveTo>
                    <a:pt x="480" y="1"/>
                  </a:moveTo>
                  <a:cubicBezTo>
                    <a:pt x="324" y="3"/>
                    <a:pt x="153" y="14"/>
                    <a:pt x="0" y="54"/>
                  </a:cubicBezTo>
                  <a:cubicBezTo>
                    <a:pt x="0" y="54"/>
                    <a:pt x="0" y="57"/>
                    <a:pt x="0" y="57"/>
                  </a:cubicBezTo>
                  <a:cubicBezTo>
                    <a:pt x="161" y="44"/>
                    <a:pt x="324" y="29"/>
                    <a:pt x="480" y="9"/>
                  </a:cubicBezTo>
                  <a:cubicBezTo>
                    <a:pt x="487" y="9"/>
                    <a:pt x="487" y="1"/>
                    <a:pt x="48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35;p24"/>
            <p:cNvSpPr/>
            <p:nvPr/>
          </p:nvSpPr>
          <p:spPr>
            <a:xfrm>
              <a:off x="3224884" y="3206088"/>
              <a:ext cx="59328" cy="7875"/>
            </a:xfrm>
            <a:custGeom>
              <a:avLst/>
              <a:gdLst/>
              <a:ahLst/>
              <a:cxnLst/>
              <a:rect l="l" t="t" r="r" b="b"/>
              <a:pathLst>
                <a:path w="226" h="30" extrusionOk="0">
                  <a:moveTo>
                    <a:pt x="182" y="1"/>
                  </a:moveTo>
                  <a:cubicBezTo>
                    <a:pt x="123" y="1"/>
                    <a:pt x="63" y="9"/>
                    <a:pt x="7" y="21"/>
                  </a:cubicBezTo>
                  <a:cubicBezTo>
                    <a:pt x="1" y="21"/>
                    <a:pt x="2" y="30"/>
                    <a:pt x="5" y="30"/>
                  </a:cubicBezTo>
                  <a:cubicBezTo>
                    <a:pt x="6" y="30"/>
                    <a:pt x="6" y="30"/>
                    <a:pt x="7" y="30"/>
                  </a:cubicBezTo>
                  <a:cubicBezTo>
                    <a:pt x="77" y="21"/>
                    <a:pt x="148" y="17"/>
                    <a:pt x="219" y="12"/>
                  </a:cubicBezTo>
                  <a:cubicBezTo>
                    <a:pt x="225" y="10"/>
                    <a:pt x="225" y="2"/>
                    <a:pt x="219" y="2"/>
                  </a:cubicBezTo>
                  <a:cubicBezTo>
                    <a:pt x="206" y="1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36;p24"/>
            <p:cNvSpPr/>
            <p:nvPr/>
          </p:nvSpPr>
          <p:spPr>
            <a:xfrm>
              <a:off x="5929813" y="3260953"/>
              <a:ext cx="109205" cy="16538"/>
            </a:xfrm>
            <a:custGeom>
              <a:avLst/>
              <a:gdLst/>
              <a:ahLst/>
              <a:cxnLst/>
              <a:rect l="l" t="t" r="r" b="b"/>
              <a:pathLst>
                <a:path w="416" h="63" extrusionOk="0">
                  <a:moveTo>
                    <a:pt x="67" y="1"/>
                  </a:moveTo>
                  <a:cubicBezTo>
                    <a:pt x="46" y="1"/>
                    <a:pt x="25" y="1"/>
                    <a:pt x="4" y="3"/>
                  </a:cubicBezTo>
                  <a:cubicBezTo>
                    <a:pt x="0" y="3"/>
                    <a:pt x="0" y="9"/>
                    <a:pt x="4" y="9"/>
                  </a:cubicBezTo>
                  <a:cubicBezTo>
                    <a:pt x="144" y="18"/>
                    <a:pt x="276" y="37"/>
                    <a:pt x="413" y="63"/>
                  </a:cubicBezTo>
                  <a:cubicBezTo>
                    <a:pt x="416" y="63"/>
                    <a:pt x="416" y="60"/>
                    <a:pt x="416" y="58"/>
                  </a:cubicBezTo>
                  <a:cubicBezTo>
                    <a:pt x="309" y="20"/>
                    <a:pt x="184" y="1"/>
                    <a:pt x="67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7;p24"/>
            <p:cNvSpPr/>
            <p:nvPr/>
          </p:nvSpPr>
          <p:spPr>
            <a:xfrm>
              <a:off x="5793306" y="3233127"/>
              <a:ext cx="66416" cy="12601"/>
            </a:xfrm>
            <a:custGeom>
              <a:avLst/>
              <a:gdLst/>
              <a:ahLst/>
              <a:cxnLst/>
              <a:rect l="l" t="t" r="r" b="b"/>
              <a:pathLst>
                <a:path w="253" h="48" extrusionOk="0">
                  <a:moveTo>
                    <a:pt x="160" y="1"/>
                  </a:moveTo>
                  <a:cubicBezTo>
                    <a:pt x="147" y="1"/>
                    <a:pt x="134" y="1"/>
                    <a:pt x="124" y="1"/>
                  </a:cubicBezTo>
                  <a:cubicBezTo>
                    <a:pt x="81" y="4"/>
                    <a:pt x="40" y="8"/>
                    <a:pt x="6" y="34"/>
                  </a:cubicBezTo>
                  <a:cubicBezTo>
                    <a:pt x="1" y="39"/>
                    <a:pt x="6" y="47"/>
                    <a:pt x="11" y="47"/>
                  </a:cubicBezTo>
                  <a:cubicBezTo>
                    <a:pt x="13" y="47"/>
                    <a:pt x="14" y="47"/>
                    <a:pt x="15" y="46"/>
                  </a:cubicBezTo>
                  <a:cubicBezTo>
                    <a:pt x="52" y="26"/>
                    <a:pt x="97" y="19"/>
                    <a:pt x="142" y="19"/>
                  </a:cubicBezTo>
                  <a:cubicBezTo>
                    <a:pt x="179" y="19"/>
                    <a:pt x="215" y="24"/>
                    <a:pt x="248" y="31"/>
                  </a:cubicBezTo>
                  <a:cubicBezTo>
                    <a:pt x="250" y="31"/>
                    <a:pt x="252" y="29"/>
                    <a:pt x="250" y="27"/>
                  </a:cubicBezTo>
                  <a:cubicBezTo>
                    <a:pt x="232" y="4"/>
                    <a:pt x="194" y="1"/>
                    <a:pt x="16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8;p24"/>
            <p:cNvSpPr/>
            <p:nvPr/>
          </p:nvSpPr>
          <p:spPr>
            <a:xfrm>
              <a:off x="5782281" y="3126284"/>
              <a:ext cx="16013" cy="19951"/>
            </a:xfrm>
            <a:custGeom>
              <a:avLst/>
              <a:gdLst/>
              <a:ahLst/>
              <a:cxnLst/>
              <a:rect l="l" t="t" r="r" b="b"/>
              <a:pathLst>
                <a:path w="61" h="76" extrusionOk="0">
                  <a:moveTo>
                    <a:pt x="56" y="0"/>
                  </a:moveTo>
                  <a:cubicBezTo>
                    <a:pt x="55" y="0"/>
                    <a:pt x="53" y="2"/>
                    <a:pt x="52" y="4"/>
                  </a:cubicBezTo>
                  <a:cubicBezTo>
                    <a:pt x="46" y="14"/>
                    <a:pt x="46" y="29"/>
                    <a:pt x="39" y="40"/>
                  </a:cubicBezTo>
                  <a:cubicBezTo>
                    <a:pt x="31" y="55"/>
                    <a:pt x="18" y="59"/>
                    <a:pt x="5" y="66"/>
                  </a:cubicBezTo>
                  <a:cubicBezTo>
                    <a:pt x="1" y="66"/>
                    <a:pt x="1" y="72"/>
                    <a:pt x="5" y="74"/>
                  </a:cubicBezTo>
                  <a:cubicBezTo>
                    <a:pt x="8" y="75"/>
                    <a:pt x="12" y="76"/>
                    <a:pt x="15" y="76"/>
                  </a:cubicBezTo>
                  <a:cubicBezTo>
                    <a:pt x="45" y="76"/>
                    <a:pt x="61" y="29"/>
                    <a:pt x="59" y="4"/>
                  </a:cubicBezTo>
                  <a:cubicBezTo>
                    <a:pt x="59" y="2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9;p24"/>
            <p:cNvSpPr/>
            <p:nvPr/>
          </p:nvSpPr>
          <p:spPr>
            <a:xfrm>
              <a:off x="5908812" y="3231027"/>
              <a:ext cx="128631" cy="14963"/>
            </a:xfrm>
            <a:custGeom>
              <a:avLst/>
              <a:gdLst/>
              <a:ahLst/>
              <a:cxnLst/>
              <a:rect l="l" t="t" r="r" b="b"/>
              <a:pathLst>
                <a:path w="490" h="57" extrusionOk="0">
                  <a:moveTo>
                    <a:pt x="7" y="1"/>
                  </a:moveTo>
                  <a:cubicBezTo>
                    <a:pt x="1" y="1"/>
                    <a:pt x="1" y="9"/>
                    <a:pt x="7" y="9"/>
                  </a:cubicBezTo>
                  <a:cubicBezTo>
                    <a:pt x="166" y="29"/>
                    <a:pt x="329" y="44"/>
                    <a:pt x="487" y="57"/>
                  </a:cubicBezTo>
                  <a:cubicBezTo>
                    <a:pt x="489" y="57"/>
                    <a:pt x="489" y="54"/>
                    <a:pt x="487" y="54"/>
                  </a:cubicBezTo>
                  <a:cubicBezTo>
                    <a:pt x="335" y="14"/>
                    <a:pt x="164" y="3"/>
                    <a:pt x="7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0;p24"/>
            <p:cNvSpPr/>
            <p:nvPr/>
          </p:nvSpPr>
          <p:spPr>
            <a:xfrm>
              <a:off x="5915112" y="3206088"/>
              <a:ext cx="59328" cy="7875"/>
            </a:xfrm>
            <a:custGeom>
              <a:avLst/>
              <a:gdLst/>
              <a:ahLst/>
              <a:cxnLst/>
              <a:rect l="l" t="t" r="r" b="b"/>
              <a:pathLst>
                <a:path w="226" h="30" extrusionOk="0">
                  <a:moveTo>
                    <a:pt x="45" y="1"/>
                  </a:moveTo>
                  <a:cubicBezTo>
                    <a:pt x="33" y="1"/>
                    <a:pt x="21" y="1"/>
                    <a:pt x="9" y="2"/>
                  </a:cubicBezTo>
                  <a:cubicBezTo>
                    <a:pt x="0" y="2"/>
                    <a:pt x="0" y="10"/>
                    <a:pt x="9" y="12"/>
                  </a:cubicBezTo>
                  <a:cubicBezTo>
                    <a:pt x="80" y="17"/>
                    <a:pt x="148" y="21"/>
                    <a:pt x="219" y="30"/>
                  </a:cubicBezTo>
                  <a:cubicBezTo>
                    <a:pt x="219" y="30"/>
                    <a:pt x="220" y="30"/>
                    <a:pt x="220" y="30"/>
                  </a:cubicBezTo>
                  <a:cubicBezTo>
                    <a:pt x="225" y="30"/>
                    <a:pt x="225" y="21"/>
                    <a:pt x="221" y="21"/>
                  </a:cubicBezTo>
                  <a:cubicBezTo>
                    <a:pt x="164" y="9"/>
                    <a:pt x="103" y="1"/>
                    <a:pt x="45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1;p24"/>
            <p:cNvSpPr/>
            <p:nvPr/>
          </p:nvSpPr>
          <p:spPr>
            <a:xfrm>
              <a:off x="3958344" y="2073349"/>
              <a:ext cx="1278436" cy="1372940"/>
            </a:xfrm>
            <a:custGeom>
              <a:avLst/>
              <a:gdLst/>
              <a:ahLst/>
              <a:cxnLst/>
              <a:rect l="l" t="t" r="r" b="b"/>
              <a:pathLst>
                <a:path w="4870" h="5230" extrusionOk="0">
                  <a:moveTo>
                    <a:pt x="2000" y="0"/>
                  </a:moveTo>
                  <a:cubicBezTo>
                    <a:pt x="1999" y="0"/>
                    <a:pt x="1997" y="1"/>
                    <a:pt x="1995" y="1"/>
                  </a:cubicBezTo>
                  <a:cubicBezTo>
                    <a:pt x="1927" y="29"/>
                    <a:pt x="1884" y="115"/>
                    <a:pt x="1871" y="205"/>
                  </a:cubicBezTo>
                  <a:cubicBezTo>
                    <a:pt x="1867" y="198"/>
                    <a:pt x="1860" y="192"/>
                    <a:pt x="1856" y="187"/>
                  </a:cubicBezTo>
                  <a:cubicBezTo>
                    <a:pt x="1811" y="147"/>
                    <a:pt x="1757" y="134"/>
                    <a:pt x="1700" y="127"/>
                  </a:cubicBezTo>
                  <a:cubicBezTo>
                    <a:pt x="1689" y="127"/>
                    <a:pt x="1687" y="145"/>
                    <a:pt x="1697" y="147"/>
                  </a:cubicBezTo>
                  <a:cubicBezTo>
                    <a:pt x="1747" y="155"/>
                    <a:pt x="1783" y="194"/>
                    <a:pt x="1813" y="232"/>
                  </a:cubicBezTo>
                  <a:cubicBezTo>
                    <a:pt x="1826" y="252"/>
                    <a:pt x="1837" y="271"/>
                    <a:pt x="1843" y="290"/>
                  </a:cubicBezTo>
                  <a:cubicBezTo>
                    <a:pt x="1843" y="290"/>
                    <a:pt x="1843" y="292"/>
                    <a:pt x="1843" y="292"/>
                  </a:cubicBezTo>
                  <a:cubicBezTo>
                    <a:pt x="1824" y="287"/>
                    <a:pt x="1803" y="285"/>
                    <a:pt x="1782" y="285"/>
                  </a:cubicBezTo>
                  <a:cubicBezTo>
                    <a:pt x="1731" y="285"/>
                    <a:pt x="1677" y="299"/>
                    <a:pt x="1633" y="324"/>
                  </a:cubicBezTo>
                  <a:cubicBezTo>
                    <a:pt x="1631" y="324"/>
                    <a:pt x="1629" y="324"/>
                    <a:pt x="1627" y="327"/>
                  </a:cubicBezTo>
                  <a:cubicBezTo>
                    <a:pt x="1286" y="543"/>
                    <a:pt x="1273" y="1021"/>
                    <a:pt x="1239" y="1383"/>
                  </a:cubicBezTo>
                  <a:cubicBezTo>
                    <a:pt x="1216" y="1646"/>
                    <a:pt x="1192" y="1914"/>
                    <a:pt x="1102" y="2164"/>
                  </a:cubicBezTo>
                  <a:cubicBezTo>
                    <a:pt x="1001" y="2438"/>
                    <a:pt x="817" y="2612"/>
                    <a:pt x="592" y="2785"/>
                  </a:cubicBezTo>
                  <a:cubicBezTo>
                    <a:pt x="305" y="3004"/>
                    <a:pt x="50" y="3295"/>
                    <a:pt x="23" y="3674"/>
                  </a:cubicBezTo>
                  <a:cubicBezTo>
                    <a:pt x="0" y="3989"/>
                    <a:pt x="225" y="4083"/>
                    <a:pt x="471" y="4083"/>
                  </a:cubicBezTo>
                  <a:cubicBezTo>
                    <a:pt x="535" y="4083"/>
                    <a:pt x="600" y="4077"/>
                    <a:pt x="663" y="4066"/>
                  </a:cubicBezTo>
                  <a:lnTo>
                    <a:pt x="663" y="4066"/>
                  </a:lnTo>
                  <a:cubicBezTo>
                    <a:pt x="629" y="4357"/>
                    <a:pt x="652" y="4689"/>
                    <a:pt x="892" y="4891"/>
                  </a:cubicBezTo>
                  <a:cubicBezTo>
                    <a:pt x="997" y="4979"/>
                    <a:pt x="1126" y="5027"/>
                    <a:pt x="1255" y="5027"/>
                  </a:cubicBezTo>
                  <a:cubicBezTo>
                    <a:pt x="1345" y="5027"/>
                    <a:pt x="1435" y="5003"/>
                    <a:pt x="1515" y="4953"/>
                  </a:cubicBezTo>
                  <a:cubicBezTo>
                    <a:pt x="1627" y="5147"/>
                    <a:pt x="1816" y="5229"/>
                    <a:pt x="2019" y="5229"/>
                  </a:cubicBezTo>
                  <a:cubicBezTo>
                    <a:pt x="2157" y="5229"/>
                    <a:pt x="2303" y="5191"/>
                    <a:pt x="2436" y="5124"/>
                  </a:cubicBezTo>
                  <a:cubicBezTo>
                    <a:pt x="2568" y="5191"/>
                    <a:pt x="2714" y="5229"/>
                    <a:pt x="2853" y="5229"/>
                  </a:cubicBezTo>
                  <a:cubicBezTo>
                    <a:pt x="3056" y="5229"/>
                    <a:pt x="3245" y="5147"/>
                    <a:pt x="3357" y="4953"/>
                  </a:cubicBezTo>
                  <a:cubicBezTo>
                    <a:pt x="3437" y="5003"/>
                    <a:pt x="3526" y="5027"/>
                    <a:pt x="3616" y="5027"/>
                  </a:cubicBezTo>
                  <a:cubicBezTo>
                    <a:pt x="3745" y="5027"/>
                    <a:pt x="3875" y="4979"/>
                    <a:pt x="3980" y="4891"/>
                  </a:cubicBezTo>
                  <a:cubicBezTo>
                    <a:pt x="4218" y="4689"/>
                    <a:pt x="4244" y="4357"/>
                    <a:pt x="4210" y="4066"/>
                  </a:cubicBezTo>
                  <a:lnTo>
                    <a:pt x="4210" y="4066"/>
                  </a:lnTo>
                  <a:cubicBezTo>
                    <a:pt x="4273" y="4077"/>
                    <a:pt x="4340" y="4084"/>
                    <a:pt x="4405" y="4084"/>
                  </a:cubicBezTo>
                  <a:cubicBezTo>
                    <a:pt x="4648" y="4084"/>
                    <a:pt x="4870" y="3989"/>
                    <a:pt x="4848" y="3674"/>
                  </a:cubicBezTo>
                  <a:cubicBezTo>
                    <a:pt x="4822" y="3295"/>
                    <a:pt x="4567" y="3004"/>
                    <a:pt x="4280" y="2785"/>
                  </a:cubicBezTo>
                  <a:cubicBezTo>
                    <a:pt x="4053" y="2612"/>
                    <a:pt x="3871" y="2438"/>
                    <a:pt x="3771" y="2164"/>
                  </a:cubicBezTo>
                  <a:cubicBezTo>
                    <a:pt x="3678" y="1914"/>
                    <a:pt x="3657" y="1646"/>
                    <a:pt x="3634" y="1383"/>
                  </a:cubicBezTo>
                  <a:cubicBezTo>
                    <a:pt x="3599" y="1031"/>
                    <a:pt x="3584" y="569"/>
                    <a:pt x="3269" y="344"/>
                  </a:cubicBezTo>
                  <a:cubicBezTo>
                    <a:pt x="3113" y="179"/>
                    <a:pt x="2843" y="130"/>
                    <a:pt x="2608" y="100"/>
                  </a:cubicBezTo>
                  <a:cubicBezTo>
                    <a:pt x="2563" y="94"/>
                    <a:pt x="2513" y="90"/>
                    <a:pt x="2461" y="90"/>
                  </a:cubicBezTo>
                  <a:cubicBezTo>
                    <a:pt x="2281" y="90"/>
                    <a:pt x="2076" y="131"/>
                    <a:pt x="1957" y="256"/>
                  </a:cubicBezTo>
                  <a:cubicBezTo>
                    <a:pt x="1954" y="232"/>
                    <a:pt x="1952" y="209"/>
                    <a:pt x="1957" y="185"/>
                  </a:cubicBezTo>
                  <a:cubicBezTo>
                    <a:pt x="1967" y="125"/>
                    <a:pt x="2002" y="78"/>
                    <a:pt x="2017" y="20"/>
                  </a:cubicBezTo>
                  <a:cubicBezTo>
                    <a:pt x="2018" y="11"/>
                    <a:pt x="2011" y="0"/>
                    <a:pt x="2000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2;p24"/>
            <p:cNvSpPr/>
            <p:nvPr/>
          </p:nvSpPr>
          <p:spPr>
            <a:xfrm>
              <a:off x="4045761" y="2661638"/>
              <a:ext cx="245187" cy="443646"/>
            </a:xfrm>
            <a:custGeom>
              <a:avLst/>
              <a:gdLst/>
              <a:ahLst/>
              <a:cxnLst/>
              <a:rect l="l" t="t" r="r" b="b"/>
              <a:pathLst>
                <a:path w="934" h="1690" extrusionOk="0">
                  <a:moveTo>
                    <a:pt x="921" y="1"/>
                  </a:moveTo>
                  <a:cubicBezTo>
                    <a:pt x="918" y="1"/>
                    <a:pt x="914" y="3"/>
                    <a:pt x="912" y="7"/>
                  </a:cubicBezTo>
                  <a:cubicBezTo>
                    <a:pt x="840" y="219"/>
                    <a:pt x="724" y="405"/>
                    <a:pt x="574" y="570"/>
                  </a:cubicBezTo>
                  <a:cubicBezTo>
                    <a:pt x="456" y="701"/>
                    <a:pt x="326" y="821"/>
                    <a:pt x="231" y="968"/>
                  </a:cubicBezTo>
                  <a:cubicBezTo>
                    <a:pt x="92" y="1191"/>
                    <a:pt x="45" y="1502"/>
                    <a:pt x="274" y="1682"/>
                  </a:cubicBezTo>
                  <a:cubicBezTo>
                    <a:pt x="281" y="1687"/>
                    <a:pt x="289" y="1690"/>
                    <a:pt x="297" y="1690"/>
                  </a:cubicBezTo>
                  <a:cubicBezTo>
                    <a:pt x="323" y="1690"/>
                    <a:pt x="345" y="1659"/>
                    <a:pt x="321" y="1634"/>
                  </a:cubicBezTo>
                  <a:cubicBezTo>
                    <a:pt x="0" y="1300"/>
                    <a:pt x="353" y="928"/>
                    <a:pt x="581" y="669"/>
                  </a:cubicBezTo>
                  <a:cubicBezTo>
                    <a:pt x="754" y="474"/>
                    <a:pt x="863" y="262"/>
                    <a:pt x="932" y="13"/>
                  </a:cubicBezTo>
                  <a:cubicBezTo>
                    <a:pt x="933" y="5"/>
                    <a:pt x="927" y="1"/>
                    <a:pt x="92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43;p24"/>
            <p:cNvSpPr/>
            <p:nvPr/>
          </p:nvSpPr>
          <p:spPr>
            <a:xfrm>
              <a:off x="4240808" y="2655076"/>
              <a:ext cx="151470" cy="463597"/>
            </a:xfrm>
            <a:custGeom>
              <a:avLst/>
              <a:gdLst/>
              <a:ahLst/>
              <a:cxnLst/>
              <a:rect l="l" t="t" r="r" b="b"/>
              <a:pathLst>
                <a:path w="577" h="1766" extrusionOk="0">
                  <a:moveTo>
                    <a:pt x="527" y="0"/>
                  </a:moveTo>
                  <a:cubicBezTo>
                    <a:pt x="523" y="0"/>
                    <a:pt x="519" y="3"/>
                    <a:pt x="519" y="8"/>
                  </a:cubicBezTo>
                  <a:cubicBezTo>
                    <a:pt x="504" y="310"/>
                    <a:pt x="461" y="614"/>
                    <a:pt x="377" y="903"/>
                  </a:cubicBezTo>
                  <a:cubicBezTo>
                    <a:pt x="292" y="1201"/>
                    <a:pt x="131" y="1447"/>
                    <a:pt x="9" y="1728"/>
                  </a:cubicBezTo>
                  <a:cubicBezTo>
                    <a:pt x="1" y="1746"/>
                    <a:pt x="14" y="1766"/>
                    <a:pt x="31" y="1766"/>
                  </a:cubicBezTo>
                  <a:cubicBezTo>
                    <a:pt x="36" y="1766"/>
                    <a:pt x="42" y="1763"/>
                    <a:pt x="47" y="1758"/>
                  </a:cubicBezTo>
                  <a:cubicBezTo>
                    <a:pt x="251" y="1552"/>
                    <a:pt x="371" y="1233"/>
                    <a:pt x="454" y="959"/>
                  </a:cubicBezTo>
                  <a:cubicBezTo>
                    <a:pt x="546" y="646"/>
                    <a:pt x="576" y="334"/>
                    <a:pt x="538" y="8"/>
                  </a:cubicBezTo>
                  <a:cubicBezTo>
                    <a:pt x="537" y="3"/>
                    <a:pt x="532" y="0"/>
                    <a:pt x="527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44;p24"/>
            <p:cNvSpPr/>
            <p:nvPr/>
          </p:nvSpPr>
          <p:spPr>
            <a:xfrm>
              <a:off x="4404615" y="2763755"/>
              <a:ext cx="63791" cy="346254"/>
            </a:xfrm>
            <a:custGeom>
              <a:avLst/>
              <a:gdLst/>
              <a:ahLst/>
              <a:cxnLst/>
              <a:rect l="l" t="t" r="r" b="b"/>
              <a:pathLst>
                <a:path w="243" h="1319" extrusionOk="0">
                  <a:moveTo>
                    <a:pt x="234" y="1"/>
                  </a:moveTo>
                  <a:cubicBezTo>
                    <a:pt x="232" y="1"/>
                    <a:pt x="230" y="2"/>
                    <a:pt x="229" y="5"/>
                  </a:cubicBezTo>
                  <a:cubicBezTo>
                    <a:pt x="128" y="434"/>
                    <a:pt x="30" y="847"/>
                    <a:pt x="2" y="1288"/>
                  </a:cubicBezTo>
                  <a:cubicBezTo>
                    <a:pt x="0" y="1308"/>
                    <a:pt x="18" y="1319"/>
                    <a:pt x="34" y="1319"/>
                  </a:cubicBezTo>
                  <a:cubicBezTo>
                    <a:pt x="47" y="1319"/>
                    <a:pt x="59" y="1312"/>
                    <a:pt x="62" y="1297"/>
                  </a:cubicBezTo>
                  <a:cubicBezTo>
                    <a:pt x="128" y="871"/>
                    <a:pt x="164" y="434"/>
                    <a:pt x="242" y="10"/>
                  </a:cubicBezTo>
                  <a:cubicBezTo>
                    <a:pt x="243" y="4"/>
                    <a:pt x="238" y="1"/>
                    <a:pt x="234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5;p24"/>
            <p:cNvSpPr/>
            <p:nvPr/>
          </p:nvSpPr>
          <p:spPr>
            <a:xfrm>
              <a:off x="4728031" y="2758243"/>
              <a:ext cx="145169" cy="287189"/>
            </a:xfrm>
            <a:custGeom>
              <a:avLst/>
              <a:gdLst/>
              <a:ahLst/>
              <a:cxnLst/>
              <a:rect l="l" t="t" r="r" b="b"/>
              <a:pathLst>
                <a:path w="553" h="1094" extrusionOk="0">
                  <a:moveTo>
                    <a:pt x="25" y="0"/>
                  </a:moveTo>
                  <a:cubicBezTo>
                    <a:pt x="12" y="0"/>
                    <a:pt x="0" y="10"/>
                    <a:pt x="5" y="24"/>
                  </a:cubicBezTo>
                  <a:cubicBezTo>
                    <a:pt x="134" y="378"/>
                    <a:pt x="267" y="787"/>
                    <a:pt x="500" y="1087"/>
                  </a:cubicBezTo>
                  <a:cubicBezTo>
                    <a:pt x="505" y="1092"/>
                    <a:pt x="511" y="1094"/>
                    <a:pt x="517" y="1094"/>
                  </a:cubicBezTo>
                  <a:cubicBezTo>
                    <a:pt x="535" y="1094"/>
                    <a:pt x="553" y="1078"/>
                    <a:pt x="545" y="1059"/>
                  </a:cubicBezTo>
                  <a:cubicBezTo>
                    <a:pt x="408" y="701"/>
                    <a:pt x="190" y="373"/>
                    <a:pt x="44" y="14"/>
                  </a:cubicBezTo>
                  <a:cubicBezTo>
                    <a:pt x="41" y="4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6;p24"/>
            <p:cNvSpPr/>
            <p:nvPr/>
          </p:nvSpPr>
          <p:spPr>
            <a:xfrm>
              <a:off x="4789459" y="2659276"/>
              <a:ext cx="236261" cy="438396"/>
            </a:xfrm>
            <a:custGeom>
              <a:avLst/>
              <a:gdLst/>
              <a:ahLst/>
              <a:cxnLst/>
              <a:rect l="l" t="t" r="r" b="b"/>
              <a:pathLst>
                <a:path w="900" h="1670" extrusionOk="0">
                  <a:moveTo>
                    <a:pt x="12" y="0"/>
                  </a:moveTo>
                  <a:cubicBezTo>
                    <a:pt x="7" y="0"/>
                    <a:pt x="1" y="4"/>
                    <a:pt x="1" y="11"/>
                  </a:cubicBezTo>
                  <a:cubicBezTo>
                    <a:pt x="20" y="309"/>
                    <a:pt x="172" y="525"/>
                    <a:pt x="350" y="750"/>
                  </a:cubicBezTo>
                  <a:cubicBezTo>
                    <a:pt x="459" y="887"/>
                    <a:pt x="564" y="1025"/>
                    <a:pt x="647" y="1179"/>
                  </a:cubicBezTo>
                  <a:cubicBezTo>
                    <a:pt x="729" y="1333"/>
                    <a:pt x="778" y="1498"/>
                    <a:pt x="849" y="1656"/>
                  </a:cubicBezTo>
                  <a:cubicBezTo>
                    <a:pt x="853" y="1665"/>
                    <a:pt x="861" y="1669"/>
                    <a:pt x="870" y="1669"/>
                  </a:cubicBezTo>
                  <a:cubicBezTo>
                    <a:pt x="884" y="1669"/>
                    <a:pt x="899" y="1659"/>
                    <a:pt x="898" y="1643"/>
                  </a:cubicBezTo>
                  <a:cubicBezTo>
                    <a:pt x="874" y="1371"/>
                    <a:pt x="725" y="1104"/>
                    <a:pt x="564" y="887"/>
                  </a:cubicBezTo>
                  <a:cubicBezTo>
                    <a:pt x="356" y="611"/>
                    <a:pt x="69" y="369"/>
                    <a:pt x="20" y="7"/>
                  </a:cubicBezTo>
                  <a:cubicBezTo>
                    <a:pt x="20" y="3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7;p24"/>
            <p:cNvSpPr/>
            <p:nvPr/>
          </p:nvSpPr>
          <p:spPr>
            <a:xfrm>
              <a:off x="4893151" y="2635125"/>
              <a:ext cx="301889" cy="432358"/>
            </a:xfrm>
            <a:custGeom>
              <a:avLst/>
              <a:gdLst/>
              <a:ahLst/>
              <a:cxnLst/>
              <a:rect l="l" t="t" r="r" b="b"/>
              <a:pathLst>
                <a:path w="1150" h="1647" extrusionOk="0">
                  <a:moveTo>
                    <a:pt x="15" y="1"/>
                  </a:moveTo>
                  <a:cubicBezTo>
                    <a:pt x="8" y="1"/>
                    <a:pt x="1" y="7"/>
                    <a:pt x="2" y="18"/>
                  </a:cubicBezTo>
                  <a:cubicBezTo>
                    <a:pt x="68" y="286"/>
                    <a:pt x="222" y="510"/>
                    <a:pt x="404" y="716"/>
                  </a:cubicBezTo>
                  <a:cubicBezTo>
                    <a:pt x="638" y="975"/>
                    <a:pt x="1002" y="1228"/>
                    <a:pt x="978" y="1613"/>
                  </a:cubicBezTo>
                  <a:cubicBezTo>
                    <a:pt x="976" y="1636"/>
                    <a:pt x="992" y="1647"/>
                    <a:pt x="1009" y="1647"/>
                  </a:cubicBezTo>
                  <a:cubicBezTo>
                    <a:pt x="1024" y="1647"/>
                    <a:pt x="1041" y="1638"/>
                    <a:pt x="1047" y="1622"/>
                  </a:cubicBezTo>
                  <a:cubicBezTo>
                    <a:pt x="1150" y="1359"/>
                    <a:pt x="899" y="1104"/>
                    <a:pt x="730" y="932"/>
                  </a:cubicBezTo>
                  <a:cubicBezTo>
                    <a:pt x="458" y="650"/>
                    <a:pt x="147" y="397"/>
                    <a:pt x="25" y="9"/>
                  </a:cubicBezTo>
                  <a:cubicBezTo>
                    <a:pt x="24" y="3"/>
                    <a:pt x="20" y="1"/>
                    <a:pt x="15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8;p24"/>
            <p:cNvSpPr/>
            <p:nvPr/>
          </p:nvSpPr>
          <p:spPr>
            <a:xfrm>
              <a:off x="4334524" y="2773468"/>
              <a:ext cx="544713" cy="361742"/>
            </a:xfrm>
            <a:custGeom>
              <a:avLst/>
              <a:gdLst/>
              <a:ahLst/>
              <a:cxnLst/>
              <a:rect l="l" t="t" r="r" b="b"/>
              <a:pathLst>
                <a:path w="2075" h="1378" extrusionOk="0">
                  <a:moveTo>
                    <a:pt x="646" y="1"/>
                  </a:moveTo>
                  <a:lnTo>
                    <a:pt x="646" y="658"/>
                  </a:lnTo>
                  <a:cubicBezTo>
                    <a:pt x="558" y="660"/>
                    <a:pt x="207" y="729"/>
                    <a:pt x="136" y="746"/>
                  </a:cubicBezTo>
                  <a:cubicBezTo>
                    <a:pt x="63" y="763"/>
                    <a:pt x="1" y="1378"/>
                    <a:pt x="1038" y="1378"/>
                  </a:cubicBezTo>
                  <a:cubicBezTo>
                    <a:pt x="2074" y="1378"/>
                    <a:pt x="1937" y="763"/>
                    <a:pt x="1881" y="742"/>
                  </a:cubicBezTo>
                  <a:cubicBezTo>
                    <a:pt x="1826" y="720"/>
                    <a:pt x="1451" y="654"/>
                    <a:pt x="1380" y="652"/>
                  </a:cubicBezTo>
                  <a:lnTo>
                    <a:pt x="1376" y="65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9;p24"/>
            <p:cNvSpPr/>
            <p:nvPr/>
          </p:nvSpPr>
          <p:spPr>
            <a:xfrm>
              <a:off x="4503845" y="2773468"/>
              <a:ext cx="191897" cy="108680"/>
            </a:xfrm>
            <a:custGeom>
              <a:avLst/>
              <a:gdLst/>
              <a:ahLst/>
              <a:cxnLst/>
              <a:rect l="l" t="t" r="r" b="b"/>
              <a:pathLst>
                <a:path w="731" h="414" extrusionOk="0">
                  <a:moveTo>
                    <a:pt x="1" y="1"/>
                  </a:moveTo>
                  <a:lnTo>
                    <a:pt x="1" y="414"/>
                  </a:lnTo>
                  <a:lnTo>
                    <a:pt x="731" y="4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50;p24"/>
            <p:cNvSpPr/>
            <p:nvPr/>
          </p:nvSpPr>
          <p:spPr>
            <a:xfrm>
              <a:off x="4336362" y="2171791"/>
              <a:ext cx="527125" cy="667832"/>
            </a:xfrm>
            <a:custGeom>
              <a:avLst/>
              <a:gdLst/>
              <a:ahLst/>
              <a:cxnLst/>
              <a:rect l="l" t="t" r="r" b="b"/>
              <a:pathLst>
                <a:path w="2008" h="2544" extrusionOk="0">
                  <a:moveTo>
                    <a:pt x="1001" y="1"/>
                  </a:moveTo>
                  <a:cubicBezTo>
                    <a:pt x="853" y="1"/>
                    <a:pt x="476" y="93"/>
                    <a:pt x="266" y="309"/>
                  </a:cubicBezTo>
                  <a:cubicBezTo>
                    <a:pt x="80" y="502"/>
                    <a:pt x="0" y="808"/>
                    <a:pt x="56" y="1123"/>
                  </a:cubicBezTo>
                  <a:cubicBezTo>
                    <a:pt x="167" y="1727"/>
                    <a:pt x="178" y="1954"/>
                    <a:pt x="315" y="2155"/>
                  </a:cubicBezTo>
                  <a:cubicBezTo>
                    <a:pt x="493" y="2421"/>
                    <a:pt x="853" y="2543"/>
                    <a:pt x="998" y="2543"/>
                  </a:cubicBezTo>
                  <a:cubicBezTo>
                    <a:pt x="1146" y="2543"/>
                    <a:pt x="1512" y="2421"/>
                    <a:pt x="1692" y="2155"/>
                  </a:cubicBezTo>
                  <a:cubicBezTo>
                    <a:pt x="1829" y="1954"/>
                    <a:pt x="1838" y="1727"/>
                    <a:pt x="1949" y="1123"/>
                  </a:cubicBezTo>
                  <a:cubicBezTo>
                    <a:pt x="2007" y="808"/>
                    <a:pt x="1928" y="502"/>
                    <a:pt x="1742" y="309"/>
                  </a:cubicBezTo>
                  <a:cubicBezTo>
                    <a:pt x="1532" y="93"/>
                    <a:pt x="1148" y="1"/>
                    <a:pt x="1001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1;p24"/>
            <p:cNvSpPr/>
            <p:nvPr/>
          </p:nvSpPr>
          <p:spPr>
            <a:xfrm>
              <a:off x="4656365" y="2394664"/>
              <a:ext cx="132831" cy="61428"/>
            </a:xfrm>
            <a:custGeom>
              <a:avLst/>
              <a:gdLst/>
              <a:ahLst/>
              <a:cxnLst/>
              <a:rect l="l" t="t" r="r" b="b"/>
              <a:pathLst>
                <a:path w="506" h="234" extrusionOk="0">
                  <a:moveTo>
                    <a:pt x="199" y="0"/>
                  </a:moveTo>
                  <a:cubicBezTo>
                    <a:pt x="144" y="0"/>
                    <a:pt x="91" y="10"/>
                    <a:pt x="47" y="30"/>
                  </a:cubicBezTo>
                  <a:cubicBezTo>
                    <a:pt x="15" y="45"/>
                    <a:pt x="0" y="77"/>
                    <a:pt x="11" y="109"/>
                  </a:cubicBezTo>
                  <a:cubicBezTo>
                    <a:pt x="20" y="140"/>
                    <a:pt x="48" y="162"/>
                    <a:pt x="80" y="162"/>
                  </a:cubicBezTo>
                  <a:cubicBezTo>
                    <a:pt x="84" y="162"/>
                    <a:pt x="88" y="161"/>
                    <a:pt x="92" y="161"/>
                  </a:cubicBezTo>
                  <a:cubicBezTo>
                    <a:pt x="128" y="156"/>
                    <a:pt x="160" y="152"/>
                    <a:pt x="190" y="152"/>
                  </a:cubicBezTo>
                  <a:cubicBezTo>
                    <a:pt x="211" y="152"/>
                    <a:pt x="232" y="154"/>
                    <a:pt x="253" y="159"/>
                  </a:cubicBezTo>
                  <a:cubicBezTo>
                    <a:pt x="287" y="167"/>
                    <a:pt x="315" y="182"/>
                    <a:pt x="345" y="199"/>
                  </a:cubicBezTo>
                  <a:cubicBezTo>
                    <a:pt x="360" y="208"/>
                    <a:pt x="377" y="218"/>
                    <a:pt x="394" y="227"/>
                  </a:cubicBezTo>
                  <a:cubicBezTo>
                    <a:pt x="405" y="231"/>
                    <a:pt x="413" y="233"/>
                    <a:pt x="426" y="233"/>
                  </a:cubicBezTo>
                  <a:cubicBezTo>
                    <a:pt x="448" y="233"/>
                    <a:pt x="471" y="223"/>
                    <a:pt x="486" y="206"/>
                  </a:cubicBezTo>
                  <a:cubicBezTo>
                    <a:pt x="505" y="180"/>
                    <a:pt x="505" y="148"/>
                    <a:pt x="486" y="124"/>
                  </a:cubicBezTo>
                  <a:cubicBezTo>
                    <a:pt x="421" y="39"/>
                    <a:pt x="306" y="0"/>
                    <a:pt x="199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52;p24"/>
            <p:cNvSpPr/>
            <p:nvPr/>
          </p:nvSpPr>
          <p:spPr>
            <a:xfrm>
              <a:off x="4706242" y="2494681"/>
              <a:ext cx="57753" cy="57490"/>
            </a:xfrm>
            <a:custGeom>
              <a:avLst/>
              <a:gdLst/>
              <a:ahLst/>
              <a:cxnLst/>
              <a:rect l="l" t="t" r="r" b="b"/>
              <a:pathLst>
                <a:path w="220" h="219" extrusionOk="0">
                  <a:moveTo>
                    <a:pt x="193" y="0"/>
                  </a:moveTo>
                  <a:cubicBezTo>
                    <a:pt x="168" y="0"/>
                    <a:pt x="157" y="35"/>
                    <a:pt x="140" y="50"/>
                  </a:cubicBezTo>
                  <a:cubicBezTo>
                    <a:pt x="136" y="54"/>
                    <a:pt x="129" y="58"/>
                    <a:pt x="123" y="60"/>
                  </a:cubicBezTo>
                  <a:cubicBezTo>
                    <a:pt x="114" y="35"/>
                    <a:pt x="91" y="17"/>
                    <a:pt x="65" y="17"/>
                  </a:cubicBezTo>
                  <a:cubicBezTo>
                    <a:pt x="31" y="17"/>
                    <a:pt x="1" y="45"/>
                    <a:pt x="1" y="79"/>
                  </a:cubicBezTo>
                  <a:lnTo>
                    <a:pt x="1" y="157"/>
                  </a:lnTo>
                  <a:cubicBezTo>
                    <a:pt x="1" y="191"/>
                    <a:pt x="31" y="219"/>
                    <a:pt x="65" y="219"/>
                  </a:cubicBezTo>
                  <a:cubicBezTo>
                    <a:pt x="99" y="219"/>
                    <a:pt x="127" y="191"/>
                    <a:pt x="127" y="157"/>
                  </a:cubicBezTo>
                  <a:lnTo>
                    <a:pt x="127" y="124"/>
                  </a:lnTo>
                  <a:cubicBezTo>
                    <a:pt x="148" y="118"/>
                    <a:pt x="170" y="103"/>
                    <a:pt x="185" y="90"/>
                  </a:cubicBezTo>
                  <a:cubicBezTo>
                    <a:pt x="198" y="77"/>
                    <a:pt x="208" y="62"/>
                    <a:pt x="215" y="45"/>
                  </a:cubicBezTo>
                  <a:cubicBezTo>
                    <a:pt x="219" y="28"/>
                    <a:pt x="215" y="0"/>
                    <a:pt x="19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53;p24"/>
            <p:cNvSpPr/>
            <p:nvPr/>
          </p:nvSpPr>
          <p:spPr>
            <a:xfrm>
              <a:off x="4409866" y="2394664"/>
              <a:ext cx="133094" cy="61428"/>
            </a:xfrm>
            <a:custGeom>
              <a:avLst/>
              <a:gdLst/>
              <a:ahLst/>
              <a:cxnLst/>
              <a:rect l="l" t="t" r="r" b="b"/>
              <a:pathLst>
                <a:path w="507" h="234" extrusionOk="0">
                  <a:moveTo>
                    <a:pt x="308" y="0"/>
                  </a:moveTo>
                  <a:cubicBezTo>
                    <a:pt x="200" y="0"/>
                    <a:pt x="85" y="39"/>
                    <a:pt x="20" y="124"/>
                  </a:cubicBezTo>
                  <a:cubicBezTo>
                    <a:pt x="1" y="148"/>
                    <a:pt x="1" y="180"/>
                    <a:pt x="22" y="206"/>
                  </a:cubicBezTo>
                  <a:cubicBezTo>
                    <a:pt x="37" y="223"/>
                    <a:pt x="59" y="233"/>
                    <a:pt x="82" y="233"/>
                  </a:cubicBezTo>
                  <a:cubicBezTo>
                    <a:pt x="93" y="233"/>
                    <a:pt x="104" y="231"/>
                    <a:pt x="112" y="227"/>
                  </a:cubicBezTo>
                  <a:cubicBezTo>
                    <a:pt x="132" y="218"/>
                    <a:pt x="147" y="208"/>
                    <a:pt x="164" y="199"/>
                  </a:cubicBezTo>
                  <a:cubicBezTo>
                    <a:pt x="194" y="182"/>
                    <a:pt x="222" y="167"/>
                    <a:pt x="254" y="159"/>
                  </a:cubicBezTo>
                  <a:cubicBezTo>
                    <a:pt x="275" y="154"/>
                    <a:pt x="296" y="152"/>
                    <a:pt x="318" y="152"/>
                  </a:cubicBezTo>
                  <a:cubicBezTo>
                    <a:pt x="348" y="152"/>
                    <a:pt x="379" y="156"/>
                    <a:pt x="416" y="161"/>
                  </a:cubicBezTo>
                  <a:cubicBezTo>
                    <a:pt x="420" y="161"/>
                    <a:pt x="424" y="162"/>
                    <a:pt x="428" y="162"/>
                  </a:cubicBezTo>
                  <a:cubicBezTo>
                    <a:pt x="458" y="162"/>
                    <a:pt x="488" y="140"/>
                    <a:pt x="498" y="109"/>
                  </a:cubicBezTo>
                  <a:cubicBezTo>
                    <a:pt x="506" y="77"/>
                    <a:pt x="491" y="45"/>
                    <a:pt x="461" y="30"/>
                  </a:cubicBezTo>
                  <a:cubicBezTo>
                    <a:pt x="417" y="10"/>
                    <a:pt x="364" y="0"/>
                    <a:pt x="30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4;p24"/>
            <p:cNvSpPr/>
            <p:nvPr/>
          </p:nvSpPr>
          <p:spPr>
            <a:xfrm>
              <a:off x="4435329" y="2494681"/>
              <a:ext cx="57490" cy="57490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28" y="0"/>
                  </a:moveTo>
                  <a:cubicBezTo>
                    <a:pt x="5" y="0"/>
                    <a:pt x="0" y="28"/>
                    <a:pt x="7" y="45"/>
                  </a:cubicBezTo>
                  <a:cubicBezTo>
                    <a:pt x="11" y="62"/>
                    <a:pt x="24" y="77"/>
                    <a:pt x="35" y="90"/>
                  </a:cubicBezTo>
                  <a:cubicBezTo>
                    <a:pt x="50" y="103"/>
                    <a:pt x="71" y="118"/>
                    <a:pt x="92" y="124"/>
                  </a:cubicBezTo>
                  <a:lnTo>
                    <a:pt x="92" y="157"/>
                  </a:lnTo>
                  <a:cubicBezTo>
                    <a:pt x="92" y="191"/>
                    <a:pt x="122" y="219"/>
                    <a:pt x="157" y="219"/>
                  </a:cubicBezTo>
                  <a:cubicBezTo>
                    <a:pt x="191" y="219"/>
                    <a:pt x="219" y="191"/>
                    <a:pt x="219" y="157"/>
                  </a:cubicBezTo>
                  <a:lnTo>
                    <a:pt x="219" y="79"/>
                  </a:lnTo>
                  <a:cubicBezTo>
                    <a:pt x="219" y="45"/>
                    <a:pt x="191" y="17"/>
                    <a:pt x="157" y="17"/>
                  </a:cubicBezTo>
                  <a:cubicBezTo>
                    <a:pt x="129" y="17"/>
                    <a:pt x="105" y="35"/>
                    <a:pt x="97" y="60"/>
                  </a:cubicBezTo>
                  <a:cubicBezTo>
                    <a:pt x="90" y="58"/>
                    <a:pt x="86" y="54"/>
                    <a:pt x="80" y="50"/>
                  </a:cubicBezTo>
                  <a:cubicBezTo>
                    <a:pt x="62" y="35"/>
                    <a:pt x="54" y="0"/>
                    <a:pt x="2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5;p24"/>
            <p:cNvSpPr/>
            <p:nvPr/>
          </p:nvSpPr>
          <p:spPr>
            <a:xfrm>
              <a:off x="4515133" y="2656651"/>
              <a:ext cx="169846" cy="52240"/>
            </a:xfrm>
            <a:custGeom>
              <a:avLst/>
              <a:gdLst/>
              <a:ahLst/>
              <a:cxnLst/>
              <a:rect l="l" t="t" r="r" b="b"/>
              <a:pathLst>
                <a:path w="647" h="199" extrusionOk="0">
                  <a:moveTo>
                    <a:pt x="623" y="1"/>
                  </a:moveTo>
                  <a:cubicBezTo>
                    <a:pt x="619" y="1"/>
                    <a:pt x="616" y="2"/>
                    <a:pt x="613" y="4"/>
                  </a:cubicBezTo>
                  <a:cubicBezTo>
                    <a:pt x="518" y="70"/>
                    <a:pt x="446" y="133"/>
                    <a:pt x="324" y="133"/>
                  </a:cubicBezTo>
                  <a:cubicBezTo>
                    <a:pt x="322" y="133"/>
                    <a:pt x="319" y="133"/>
                    <a:pt x="317" y="133"/>
                  </a:cubicBezTo>
                  <a:cubicBezTo>
                    <a:pt x="193" y="131"/>
                    <a:pt x="120" y="49"/>
                    <a:pt x="13" y="11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5" y="10"/>
                    <a:pt x="1" y="16"/>
                    <a:pt x="3" y="21"/>
                  </a:cubicBezTo>
                  <a:cubicBezTo>
                    <a:pt x="45" y="140"/>
                    <a:pt x="183" y="198"/>
                    <a:pt x="322" y="198"/>
                  </a:cubicBezTo>
                  <a:cubicBezTo>
                    <a:pt x="457" y="198"/>
                    <a:pt x="592" y="143"/>
                    <a:pt x="641" y="34"/>
                  </a:cubicBezTo>
                  <a:cubicBezTo>
                    <a:pt x="646" y="20"/>
                    <a:pt x="636" y="1"/>
                    <a:pt x="623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6;p24"/>
            <p:cNvSpPr/>
            <p:nvPr/>
          </p:nvSpPr>
          <p:spPr>
            <a:xfrm>
              <a:off x="4556085" y="2485755"/>
              <a:ext cx="40164" cy="128369"/>
            </a:xfrm>
            <a:custGeom>
              <a:avLst/>
              <a:gdLst/>
              <a:ahLst/>
              <a:cxnLst/>
              <a:rect l="l" t="t" r="r" b="b"/>
              <a:pathLst>
                <a:path w="153" h="489" extrusionOk="0">
                  <a:moveTo>
                    <a:pt x="77" y="1"/>
                  </a:moveTo>
                  <a:cubicBezTo>
                    <a:pt x="73" y="1"/>
                    <a:pt x="69" y="4"/>
                    <a:pt x="69" y="9"/>
                  </a:cubicBezTo>
                  <a:cubicBezTo>
                    <a:pt x="69" y="92"/>
                    <a:pt x="56" y="167"/>
                    <a:pt x="35" y="246"/>
                  </a:cubicBezTo>
                  <a:cubicBezTo>
                    <a:pt x="22" y="293"/>
                    <a:pt x="1" y="351"/>
                    <a:pt x="9" y="400"/>
                  </a:cubicBezTo>
                  <a:cubicBezTo>
                    <a:pt x="19" y="458"/>
                    <a:pt x="63" y="488"/>
                    <a:pt x="116" y="488"/>
                  </a:cubicBezTo>
                  <a:cubicBezTo>
                    <a:pt x="124" y="488"/>
                    <a:pt x="132" y="488"/>
                    <a:pt x="140" y="486"/>
                  </a:cubicBezTo>
                  <a:cubicBezTo>
                    <a:pt x="151" y="484"/>
                    <a:pt x="153" y="467"/>
                    <a:pt x="142" y="463"/>
                  </a:cubicBezTo>
                  <a:cubicBezTo>
                    <a:pt x="89" y="437"/>
                    <a:pt x="46" y="403"/>
                    <a:pt x="54" y="338"/>
                  </a:cubicBezTo>
                  <a:cubicBezTo>
                    <a:pt x="63" y="293"/>
                    <a:pt x="76" y="251"/>
                    <a:pt x="84" y="208"/>
                  </a:cubicBezTo>
                  <a:cubicBezTo>
                    <a:pt x="97" y="139"/>
                    <a:pt x="108" y="73"/>
                    <a:pt x="84" y="6"/>
                  </a:cubicBezTo>
                  <a:cubicBezTo>
                    <a:pt x="83" y="3"/>
                    <a:pt x="80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7;p24"/>
            <p:cNvSpPr/>
            <p:nvPr/>
          </p:nvSpPr>
          <p:spPr>
            <a:xfrm>
              <a:off x="4610688" y="2594435"/>
              <a:ext cx="31764" cy="19163"/>
            </a:xfrm>
            <a:custGeom>
              <a:avLst/>
              <a:gdLst/>
              <a:ahLst/>
              <a:cxnLst/>
              <a:rect l="l" t="t" r="r" b="b"/>
              <a:pathLst>
                <a:path w="121" h="73" extrusionOk="0">
                  <a:moveTo>
                    <a:pt x="100" y="1"/>
                  </a:moveTo>
                  <a:cubicBezTo>
                    <a:pt x="96" y="1"/>
                    <a:pt x="92" y="3"/>
                    <a:pt x="88" y="6"/>
                  </a:cubicBezTo>
                  <a:cubicBezTo>
                    <a:pt x="65" y="31"/>
                    <a:pt x="35" y="42"/>
                    <a:pt x="3" y="59"/>
                  </a:cubicBezTo>
                  <a:cubicBezTo>
                    <a:pt x="1" y="59"/>
                    <a:pt x="1" y="66"/>
                    <a:pt x="3" y="66"/>
                  </a:cubicBezTo>
                  <a:cubicBezTo>
                    <a:pt x="13" y="71"/>
                    <a:pt x="23" y="73"/>
                    <a:pt x="34" y="73"/>
                  </a:cubicBezTo>
                  <a:cubicBezTo>
                    <a:pt x="65" y="73"/>
                    <a:pt x="94" y="53"/>
                    <a:pt x="112" y="29"/>
                  </a:cubicBezTo>
                  <a:cubicBezTo>
                    <a:pt x="116" y="23"/>
                    <a:pt x="120" y="14"/>
                    <a:pt x="116" y="8"/>
                  </a:cubicBezTo>
                  <a:cubicBezTo>
                    <a:pt x="112" y="4"/>
                    <a:pt x="110" y="1"/>
                    <a:pt x="105" y="1"/>
                  </a:cubicBezTo>
                  <a:cubicBezTo>
                    <a:pt x="104" y="1"/>
                    <a:pt x="102" y="1"/>
                    <a:pt x="10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8;p24"/>
            <p:cNvSpPr/>
            <p:nvPr/>
          </p:nvSpPr>
          <p:spPr>
            <a:xfrm>
              <a:off x="4307748" y="2145802"/>
              <a:ext cx="567027" cy="359380"/>
            </a:xfrm>
            <a:custGeom>
              <a:avLst/>
              <a:gdLst/>
              <a:ahLst/>
              <a:cxnLst/>
              <a:rect l="l" t="t" r="r" b="b"/>
              <a:pathLst>
                <a:path w="2160" h="1369" extrusionOk="0">
                  <a:moveTo>
                    <a:pt x="1098" y="0"/>
                  </a:moveTo>
                  <a:cubicBezTo>
                    <a:pt x="900" y="0"/>
                    <a:pt x="703" y="51"/>
                    <a:pt x="581" y="183"/>
                  </a:cubicBezTo>
                  <a:cubicBezTo>
                    <a:pt x="574" y="190"/>
                    <a:pt x="572" y="196"/>
                    <a:pt x="570" y="203"/>
                  </a:cubicBezTo>
                  <a:lnTo>
                    <a:pt x="559" y="203"/>
                  </a:lnTo>
                  <a:cubicBezTo>
                    <a:pt x="555" y="200"/>
                    <a:pt x="552" y="200"/>
                    <a:pt x="549" y="200"/>
                  </a:cubicBezTo>
                  <a:cubicBezTo>
                    <a:pt x="542" y="200"/>
                    <a:pt x="537" y="203"/>
                    <a:pt x="531" y="207"/>
                  </a:cubicBezTo>
                  <a:cubicBezTo>
                    <a:pt x="334" y="237"/>
                    <a:pt x="167" y="466"/>
                    <a:pt x="97" y="635"/>
                  </a:cubicBezTo>
                  <a:cubicBezTo>
                    <a:pt x="0" y="871"/>
                    <a:pt x="26" y="1126"/>
                    <a:pt x="142" y="1351"/>
                  </a:cubicBezTo>
                  <a:cubicBezTo>
                    <a:pt x="148" y="1363"/>
                    <a:pt x="159" y="1368"/>
                    <a:pt x="171" y="1368"/>
                  </a:cubicBezTo>
                  <a:cubicBezTo>
                    <a:pt x="193" y="1368"/>
                    <a:pt x="216" y="1348"/>
                    <a:pt x="208" y="1323"/>
                  </a:cubicBezTo>
                  <a:cubicBezTo>
                    <a:pt x="90" y="972"/>
                    <a:pt x="369" y="826"/>
                    <a:pt x="544" y="586"/>
                  </a:cubicBezTo>
                  <a:cubicBezTo>
                    <a:pt x="606" y="500"/>
                    <a:pt x="643" y="402"/>
                    <a:pt x="617" y="308"/>
                  </a:cubicBezTo>
                  <a:lnTo>
                    <a:pt x="617" y="308"/>
                  </a:lnTo>
                  <a:cubicBezTo>
                    <a:pt x="733" y="494"/>
                    <a:pt x="970" y="586"/>
                    <a:pt x="1170" y="650"/>
                  </a:cubicBezTo>
                  <a:cubicBezTo>
                    <a:pt x="1330" y="704"/>
                    <a:pt x="1502" y="745"/>
                    <a:pt x="1649" y="835"/>
                  </a:cubicBezTo>
                  <a:cubicBezTo>
                    <a:pt x="1833" y="948"/>
                    <a:pt x="1902" y="1107"/>
                    <a:pt x="1986" y="1291"/>
                  </a:cubicBezTo>
                  <a:cubicBezTo>
                    <a:pt x="1988" y="1308"/>
                    <a:pt x="1990" y="1314"/>
                    <a:pt x="2009" y="1340"/>
                  </a:cubicBezTo>
                  <a:cubicBezTo>
                    <a:pt x="2016" y="1350"/>
                    <a:pt x="2026" y="1354"/>
                    <a:pt x="2036" y="1354"/>
                  </a:cubicBezTo>
                  <a:cubicBezTo>
                    <a:pt x="2046" y="1354"/>
                    <a:pt x="2056" y="1350"/>
                    <a:pt x="2063" y="1340"/>
                  </a:cubicBezTo>
                  <a:cubicBezTo>
                    <a:pt x="2155" y="1199"/>
                    <a:pt x="2159" y="1017"/>
                    <a:pt x="2108" y="839"/>
                  </a:cubicBezTo>
                  <a:cubicBezTo>
                    <a:pt x="2090" y="530"/>
                    <a:pt x="1816" y="196"/>
                    <a:pt x="1546" y="85"/>
                  </a:cubicBezTo>
                  <a:cubicBezTo>
                    <a:pt x="1422" y="34"/>
                    <a:pt x="1259" y="0"/>
                    <a:pt x="109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9;p24"/>
            <p:cNvSpPr/>
            <p:nvPr/>
          </p:nvSpPr>
          <p:spPr>
            <a:xfrm>
              <a:off x="4446617" y="2145015"/>
              <a:ext cx="38064" cy="82954"/>
            </a:xfrm>
            <a:custGeom>
              <a:avLst/>
              <a:gdLst/>
              <a:ahLst/>
              <a:cxnLst/>
              <a:rect l="l" t="t" r="r" b="b"/>
              <a:pathLst>
                <a:path w="145" h="316" extrusionOk="0">
                  <a:moveTo>
                    <a:pt x="61" y="1"/>
                  </a:moveTo>
                  <a:cubicBezTo>
                    <a:pt x="54" y="1"/>
                    <a:pt x="48" y="4"/>
                    <a:pt x="45" y="11"/>
                  </a:cubicBezTo>
                  <a:cubicBezTo>
                    <a:pt x="0" y="107"/>
                    <a:pt x="19" y="249"/>
                    <a:pt x="107" y="313"/>
                  </a:cubicBezTo>
                  <a:cubicBezTo>
                    <a:pt x="111" y="315"/>
                    <a:pt x="114" y="316"/>
                    <a:pt x="118" y="316"/>
                  </a:cubicBezTo>
                  <a:cubicBezTo>
                    <a:pt x="132" y="316"/>
                    <a:pt x="145" y="301"/>
                    <a:pt x="142" y="287"/>
                  </a:cubicBezTo>
                  <a:cubicBezTo>
                    <a:pt x="127" y="246"/>
                    <a:pt x="107" y="206"/>
                    <a:pt x="94" y="163"/>
                  </a:cubicBezTo>
                  <a:cubicBezTo>
                    <a:pt x="82" y="116"/>
                    <a:pt x="84" y="71"/>
                    <a:pt x="84" y="22"/>
                  </a:cubicBezTo>
                  <a:cubicBezTo>
                    <a:pt x="84" y="9"/>
                    <a:pt x="72" y="1"/>
                    <a:pt x="6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60;p24"/>
            <p:cNvSpPr/>
            <p:nvPr/>
          </p:nvSpPr>
          <p:spPr>
            <a:xfrm>
              <a:off x="4498857" y="2182554"/>
              <a:ext cx="397181" cy="337854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11" y="0"/>
                  </a:moveTo>
                  <a:cubicBezTo>
                    <a:pt x="6" y="0"/>
                    <a:pt x="1" y="5"/>
                    <a:pt x="2" y="11"/>
                  </a:cubicBezTo>
                  <a:cubicBezTo>
                    <a:pt x="75" y="275"/>
                    <a:pt x="504" y="352"/>
                    <a:pt x="716" y="448"/>
                  </a:cubicBezTo>
                  <a:cubicBezTo>
                    <a:pt x="1097" y="617"/>
                    <a:pt x="1347" y="855"/>
                    <a:pt x="1431" y="1271"/>
                  </a:cubicBezTo>
                  <a:cubicBezTo>
                    <a:pt x="1433" y="1281"/>
                    <a:pt x="1443" y="1287"/>
                    <a:pt x="1452" y="1287"/>
                  </a:cubicBezTo>
                  <a:cubicBezTo>
                    <a:pt x="1462" y="1287"/>
                    <a:pt x="1472" y="1281"/>
                    <a:pt x="1474" y="1271"/>
                  </a:cubicBezTo>
                  <a:cubicBezTo>
                    <a:pt x="1512" y="994"/>
                    <a:pt x="1309" y="737"/>
                    <a:pt x="1099" y="581"/>
                  </a:cubicBezTo>
                  <a:cubicBezTo>
                    <a:pt x="767" y="337"/>
                    <a:pt x="304" y="300"/>
                    <a:pt x="15" y="3"/>
                  </a:cubicBezTo>
                  <a:cubicBezTo>
                    <a:pt x="14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1;p24"/>
            <p:cNvSpPr/>
            <p:nvPr/>
          </p:nvSpPr>
          <p:spPr>
            <a:xfrm>
              <a:off x="4512245" y="2134514"/>
              <a:ext cx="344941" cy="185596"/>
            </a:xfrm>
            <a:custGeom>
              <a:avLst/>
              <a:gdLst/>
              <a:ahLst/>
              <a:cxnLst/>
              <a:rect l="l" t="t" r="r" b="b"/>
              <a:pathLst>
                <a:path w="1314" h="707" extrusionOk="0">
                  <a:moveTo>
                    <a:pt x="349" y="1"/>
                  </a:moveTo>
                  <a:cubicBezTo>
                    <a:pt x="220" y="1"/>
                    <a:pt x="95" y="29"/>
                    <a:pt x="1" y="102"/>
                  </a:cubicBezTo>
                  <a:cubicBezTo>
                    <a:pt x="1" y="102"/>
                    <a:pt x="1" y="104"/>
                    <a:pt x="1" y="104"/>
                  </a:cubicBezTo>
                  <a:cubicBezTo>
                    <a:pt x="145" y="103"/>
                    <a:pt x="273" y="84"/>
                    <a:pt x="402" y="84"/>
                  </a:cubicBezTo>
                  <a:cubicBezTo>
                    <a:pt x="515" y="84"/>
                    <a:pt x="627" y="99"/>
                    <a:pt x="750" y="154"/>
                  </a:cubicBezTo>
                  <a:cubicBezTo>
                    <a:pt x="999" y="267"/>
                    <a:pt x="1138" y="464"/>
                    <a:pt x="1267" y="695"/>
                  </a:cubicBezTo>
                  <a:cubicBezTo>
                    <a:pt x="1271" y="703"/>
                    <a:pt x="1278" y="707"/>
                    <a:pt x="1285" y="707"/>
                  </a:cubicBezTo>
                  <a:cubicBezTo>
                    <a:pt x="1299" y="707"/>
                    <a:pt x="1314" y="693"/>
                    <a:pt x="1309" y="676"/>
                  </a:cubicBezTo>
                  <a:cubicBezTo>
                    <a:pt x="1241" y="417"/>
                    <a:pt x="1018" y="201"/>
                    <a:pt x="778" y="94"/>
                  </a:cubicBezTo>
                  <a:cubicBezTo>
                    <a:pt x="658" y="40"/>
                    <a:pt x="500" y="1"/>
                    <a:pt x="349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2;p24"/>
            <p:cNvSpPr/>
            <p:nvPr/>
          </p:nvSpPr>
          <p:spPr>
            <a:xfrm>
              <a:off x="4581024" y="2188592"/>
              <a:ext cx="211848" cy="91879"/>
            </a:xfrm>
            <a:custGeom>
              <a:avLst/>
              <a:gdLst/>
              <a:ahLst/>
              <a:cxnLst/>
              <a:rect l="l" t="t" r="r" b="b"/>
              <a:pathLst>
                <a:path w="807" h="350" extrusionOk="0">
                  <a:moveTo>
                    <a:pt x="31" y="1"/>
                  </a:moveTo>
                  <a:cubicBezTo>
                    <a:pt x="22" y="1"/>
                    <a:pt x="13" y="1"/>
                    <a:pt x="4" y="1"/>
                  </a:cubicBezTo>
                  <a:cubicBezTo>
                    <a:pt x="0" y="1"/>
                    <a:pt x="0" y="8"/>
                    <a:pt x="2" y="8"/>
                  </a:cubicBezTo>
                  <a:cubicBezTo>
                    <a:pt x="289" y="55"/>
                    <a:pt x="533" y="179"/>
                    <a:pt x="767" y="346"/>
                  </a:cubicBezTo>
                  <a:cubicBezTo>
                    <a:pt x="771" y="349"/>
                    <a:pt x="775" y="350"/>
                    <a:pt x="778" y="350"/>
                  </a:cubicBezTo>
                  <a:cubicBezTo>
                    <a:pt x="795" y="350"/>
                    <a:pt x="807" y="326"/>
                    <a:pt x="792" y="312"/>
                  </a:cubicBezTo>
                  <a:cubicBezTo>
                    <a:pt x="595" y="100"/>
                    <a:pt x="315" y="1"/>
                    <a:pt x="3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3;p24"/>
            <p:cNvSpPr/>
            <p:nvPr/>
          </p:nvSpPr>
          <p:spPr>
            <a:xfrm>
              <a:off x="4331899" y="2185442"/>
              <a:ext cx="90042" cy="127319"/>
            </a:xfrm>
            <a:custGeom>
              <a:avLst/>
              <a:gdLst/>
              <a:ahLst/>
              <a:cxnLst/>
              <a:rect l="l" t="t" r="r" b="b"/>
              <a:pathLst>
                <a:path w="343" h="485" extrusionOk="0">
                  <a:moveTo>
                    <a:pt x="339" y="0"/>
                  </a:moveTo>
                  <a:cubicBezTo>
                    <a:pt x="124" y="7"/>
                    <a:pt x="0" y="279"/>
                    <a:pt x="0" y="463"/>
                  </a:cubicBezTo>
                  <a:cubicBezTo>
                    <a:pt x="0" y="476"/>
                    <a:pt x="13" y="484"/>
                    <a:pt x="24" y="484"/>
                  </a:cubicBezTo>
                  <a:cubicBezTo>
                    <a:pt x="33" y="484"/>
                    <a:pt x="41" y="480"/>
                    <a:pt x="43" y="469"/>
                  </a:cubicBezTo>
                  <a:cubicBezTo>
                    <a:pt x="71" y="304"/>
                    <a:pt x="154" y="58"/>
                    <a:pt x="339" y="9"/>
                  </a:cubicBezTo>
                  <a:cubicBezTo>
                    <a:pt x="343" y="7"/>
                    <a:pt x="343" y="0"/>
                    <a:pt x="339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4;p24"/>
            <p:cNvSpPr/>
            <p:nvPr/>
          </p:nvSpPr>
          <p:spPr>
            <a:xfrm>
              <a:off x="4309848" y="2234006"/>
              <a:ext cx="106580" cy="313440"/>
            </a:xfrm>
            <a:custGeom>
              <a:avLst/>
              <a:gdLst/>
              <a:ahLst/>
              <a:cxnLst/>
              <a:rect l="l" t="t" r="r" b="b"/>
              <a:pathLst>
                <a:path w="406" h="1194" extrusionOk="0">
                  <a:moveTo>
                    <a:pt x="398" y="0"/>
                  </a:moveTo>
                  <a:cubicBezTo>
                    <a:pt x="396" y="0"/>
                    <a:pt x="394" y="1"/>
                    <a:pt x="393" y="4"/>
                  </a:cubicBezTo>
                  <a:cubicBezTo>
                    <a:pt x="339" y="222"/>
                    <a:pt x="163" y="370"/>
                    <a:pt x="80" y="573"/>
                  </a:cubicBezTo>
                  <a:cubicBezTo>
                    <a:pt x="5" y="760"/>
                    <a:pt x="1" y="983"/>
                    <a:pt x="39" y="1177"/>
                  </a:cubicBezTo>
                  <a:cubicBezTo>
                    <a:pt x="41" y="1188"/>
                    <a:pt x="49" y="1193"/>
                    <a:pt x="57" y="1193"/>
                  </a:cubicBezTo>
                  <a:cubicBezTo>
                    <a:pt x="68" y="1193"/>
                    <a:pt x="81" y="1185"/>
                    <a:pt x="82" y="1171"/>
                  </a:cubicBezTo>
                  <a:cubicBezTo>
                    <a:pt x="101" y="920"/>
                    <a:pt x="76" y="698"/>
                    <a:pt x="204" y="466"/>
                  </a:cubicBezTo>
                  <a:cubicBezTo>
                    <a:pt x="288" y="314"/>
                    <a:pt x="380" y="182"/>
                    <a:pt x="406" y="8"/>
                  </a:cubicBezTo>
                  <a:cubicBezTo>
                    <a:pt x="406" y="3"/>
                    <a:pt x="402" y="0"/>
                    <a:pt x="398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5;p24"/>
            <p:cNvSpPr/>
            <p:nvPr/>
          </p:nvSpPr>
          <p:spPr>
            <a:xfrm>
              <a:off x="4788934" y="2507019"/>
              <a:ext cx="150682" cy="169058"/>
            </a:xfrm>
            <a:custGeom>
              <a:avLst/>
              <a:gdLst/>
              <a:ahLst/>
              <a:cxnLst/>
              <a:rect l="l" t="t" r="r" b="b"/>
              <a:pathLst>
                <a:path w="574" h="644" extrusionOk="0">
                  <a:moveTo>
                    <a:pt x="291" y="0"/>
                  </a:moveTo>
                  <a:cubicBezTo>
                    <a:pt x="286" y="0"/>
                    <a:pt x="280" y="0"/>
                    <a:pt x="275" y="0"/>
                  </a:cubicBezTo>
                  <a:cubicBezTo>
                    <a:pt x="206" y="5"/>
                    <a:pt x="138" y="32"/>
                    <a:pt x="112" y="99"/>
                  </a:cubicBezTo>
                  <a:cubicBezTo>
                    <a:pt x="97" y="137"/>
                    <a:pt x="39" y="382"/>
                    <a:pt x="20" y="461"/>
                  </a:cubicBezTo>
                  <a:cubicBezTo>
                    <a:pt x="0" y="553"/>
                    <a:pt x="155" y="630"/>
                    <a:pt x="221" y="641"/>
                  </a:cubicBezTo>
                  <a:cubicBezTo>
                    <a:pt x="230" y="642"/>
                    <a:pt x="240" y="643"/>
                    <a:pt x="249" y="643"/>
                  </a:cubicBezTo>
                  <a:cubicBezTo>
                    <a:pt x="362" y="643"/>
                    <a:pt x="503" y="532"/>
                    <a:pt x="538" y="394"/>
                  </a:cubicBezTo>
                  <a:cubicBezTo>
                    <a:pt x="574" y="246"/>
                    <a:pt x="544" y="0"/>
                    <a:pt x="291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6;p24"/>
            <p:cNvSpPr/>
            <p:nvPr/>
          </p:nvSpPr>
          <p:spPr>
            <a:xfrm>
              <a:off x="4836973" y="2538520"/>
              <a:ext cx="80329" cy="109993"/>
            </a:xfrm>
            <a:custGeom>
              <a:avLst/>
              <a:gdLst/>
              <a:ahLst/>
              <a:cxnLst/>
              <a:rect l="l" t="t" r="r" b="b"/>
              <a:pathLst>
                <a:path w="306" h="419" extrusionOk="0">
                  <a:moveTo>
                    <a:pt x="94" y="47"/>
                  </a:moveTo>
                  <a:cubicBezTo>
                    <a:pt x="96" y="50"/>
                    <a:pt x="98" y="50"/>
                    <a:pt x="100" y="50"/>
                  </a:cubicBezTo>
                  <a:cubicBezTo>
                    <a:pt x="199" y="50"/>
                    <a:pt x="272" y="129"/>
                    <a:pt x="235" y="225"/>
                  </a:cubicBezTo>
                  <a:cubicBezTo>
                    <a:pt x="231" y="234"/>
                    <a:pt x="227" y="242"/>
                    <a:pt x="222" y="251"/>
                  </a:cubicBezTo>
                  <a:cubicBezTo>
                    <a:pt x="222" y="242"/>
                    <a:pt x="220" y="236"/>
                    <a:pt x="218" y="229"/>
                  </a:cubicBezTo>
                  <a:cubicBezTo>
                    <a:pt x="209" y="199"/>
                    <a:pt x="190" y="176"/>
                    <a:pt x="171" y="155"/>
                  </a:cubicBezTo>
                  <a:cubicBezTo>
                    <a:pt x="141" y="120"/>
                    <a:pt x="117" y="88"/>
                    <a:pt x="92" y="52"/>
                  </a:cubicBezTo>
                  <a:cubicBezTo>
                    <a:pt x="94" y="50"/>
                    <a:pt x="94" y="50"/>
                    <a:pt x="94" y="47"/>
                  </a:cubicBezTo>
                  <a:close/>
                  <a:moveTo>
                    <a:pt x="83" y="110"/>
                  </a:moveTo>
                  <a:cubicBezTo>
                    <a:pt x="92" y="125"/>
                    <a:pt x="104" y="142"/>
                    <a:pt x="117" y="155"/>
                  </a:cubicBezTo>
                  <a:cubicBezTo>
                    <a:pt x="137" y="180"/>
                    <a:pt x="162" y="204"/>
                    <a:pt x="173" y="236"/>
                  </a:cubicBezTo>
                  <a:cubicBezTo>
                    <a:pt x="186" y="272"/>
                    <a:pt x="169" y="289"/>
                    <a:pt x="156" y="322"/>
                  </a:cubicBezTo>
                  <a:cubicBezTo>
                    <a:pt x="156" y="326"/>
                    <a:pt x="156" y="328"/>
                    <a:pt x="156" y="332"/>
                  </a:cubicBezTo>
                  <a:cubicBezTo>
                    <a:pt x="141" y="343"/>
                    <a:pt x="124" y="354"/>
                    <a:pt x="107" y="360"/>
                  </a:cubicBezTo>
                  <a:cubicBezTo>
                    <a:pt x="128" y="307"/>
                    <a:pt x="102" y="238"/>
                    <a:pt x="57" y="232"/>
                  </a:cubicBezTo>
                  <a:cubicBezTo>
                    <a:pt x="66" y="191"/>
                    <a:pt x="77" y="150"/>
                    <a:pt x="83" y="110"/>
                  </a:cubicBezTo>
                  <a:close/>
                  <a:moveTo>
                    <a:pt x="100" y="0"/>
                  </a:moveTo>
                  <a:cubicBezTo>
                    <a:pt x="92" y="0"/>
                    <a:pt x="85" y="5"/>
                    <a:pt x="81" y="11"/>
                  </a:cubicBezTo>
                  <a:cubicBezTo>
                    <a:pt x="77" y="11"/>
                    <a:pt x="72" y="13"/>
                    <a:pt x="70" y="17"/>
                  </a:cubicBezTo>
                  <a:cubicBezTo>
                    <a:pt x="34" y="92"/>
                    <a:pt x="19" y="178"/>
                    <a:pt x="4" y="259"/>
                  </a:cubicBezTo>
                  <a:cubicBezTo>
                    <a:pt x="1" y="278"/>
                    <a:pt x="13" y="289"/>
                    <a:pt x="27" y="289"/>
                  </a:cubicBezTo>
                  <a:cubicBezTo>
                    <a:pt x="33" y="289"/>
                    <a:pt x="39" y="287"/>
                    <a:pt x="45" y="283"/>
                  </a:cubicBezTo>
                  <a:lnTo>
                    <a:pt x="45" y="283"/>
                  </a:lnTo>
                  <a:cubicBezTo>
                    <a:pt x="70" y="332"/>
                    <a:pt x="66" y="362"/>
                    <a:pt x="30" y="373"/>
                  </a:cubicBezTo>
                  <a:cubicBezTo>
                    <a:pt x="4" y="384"/>
                    <a:pt x="21" y="416"/>
                    <a:pt x="42" y="418"/>
                  </a:cubicBezTo>
                  <a:cubicBezTo>
                    <a:pt x="48" y="419"/>
                    <a:pt x="54" y="419"/>
                    <a:pt x="61" y="419"/>
                  </a:cubicBezTo>
                  <a:cubicBezTo>
                    <a:pt x="174" y="419"/>
                    <a:pt x="283" y="307"/>
                    <a:pt x="295" y="195"/>
                  </a:cubicBezTo>
                  <a:cubicBezTo>
                    <a:pt x="306" y="80"/>
                    <a:pt x="207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7;p24"/>
            <p:cNvSpPr/>
            <p:nvPr/>
          </p:nvSpPr>
          <p:spPr>
            <a:xfrm>
              <a:off x="4259446" y="2507019"/>
              <a:ext cx="150682" cy="169321"/>
            </a:xfrm>
            <a:custGeom>
              <a:avLst/>
              <a:gdLst/>
              <a:ahLst/>
              <a:cxnLst/>
              <a:rect l="l" t="t" r="r" b="b"/>
              <a:pathLst>
                <a:path w="574" h="645" extrusionOk="0">
                  <a:moveTo>
                    <a:pt x="286" y="0"/>
                  </a:moveTo>
                  <a:cubicBezTo>
                    <a:pt x="33" y="0"/>
                    <a:pt x="1" y="246"/>
                    <a:pt x="39" y="394"/>
                  </a:cubicBezTo>
                  <a:cubicBezTo>
                    <a:pt x="72" y="534"/>
                    <a:pt x="215" y="645"/>
                    <a:pt x="329" y="645"/>
                  </a:cubicBezTo>
                  <a:cubicBezTo>
                    <a:pt x="338" y="645"/>
                    <a:pt x="347" y="644"/>
                    <a:pt x="355" y="643"/>
                  </a:cubicBezTo>
                  <a:cubicBezTo>
                    <a:pt x="422" y="630"/>
                    <a:pt x="574" y="553"/>
                    <a:pt x="557" y="461"/>
                  </a:cubicBezTo>
                  <a:cubicBezTo>
                    <a:pt x="538" y="382"/>
                    <a:pt x="478" y="137"/>
                    <a:pt x="465" y="99"/>
                  </a:cubicBezTo>
                  <a:cubicBezTo>
                    <a:pt x="439" y="32"/>
                    <a:pt x="370" y="5"/>
                    <a:pt x="302" y="0"/>
                  </a:cubicBezTo>
                  <a:cubicBezTo>
                    <a:pt x="296" y="0"/>
                    <a:pt x="291" y="0"/>
                    <a:pt x="286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8;p24"/>
            <p:cNvSpPr/>
            <p:nvPr/>
          </p:nvSpPr>
          <p:spPr>
            <a:xfrm>
              <a:off x="4281759" y="2538520"/>
              <a:ext cx="80854" cy="109993"/>
            </a:xfrm>
            <a:custGeom>
              <a:avLst/>
              <a:gdLst/>
              <a:ahLst/>
              <a:cxnLst/>
              <a:rect l="l" t="t" r="r" b="b"/>
              <a:pathLst>
                <a:path w="308" h="419" extrusionOk="0">
                  <a:moveTo>
                    <a:pt x="215" y="47"/>
                  </a:moveTo>
                  <a:cubicBezTo>
                    <a:pt x="215" y="50"/>
                    <a:pt x="215" y="50"/>
                    <a:pt x="215" y="52"/>
                  </a:cubicBezTo>
                  <a:cubicBezTo>
                    <a:pt x="189" y="88"/>
                    <a:pt x="166" y="120"/>
                    <a:pt x="138" y="155"/>
                  </a:cubicBezTo>
                  <a:cubicBezTo>
                    <a:pt x="118" y="176"/>
                    <a:pt x="99" y="199"/>
                    <a:pt x="88" y="229"/>
                  </a:cubicBezTo>
                  <a:cubicBezTo>
                    <a:pt x="86" y="236"/>
                    <a:pt x="86" y="242"/>
                    <a:pt x="84" y="251"/>
                  </a:cubicBezTo>
                  <a:cubicBezTo>
                    <a:pt x="80" y="242"/>
                    <a:pt x="76" y="234"/>
                    <a:pt x="73" y="225"/>
                  </a:cubicBezTo>
                  <a:cubicBezTo>
                    <a:pt x="35" y="129"/>
                    <a:pt x="110" y="50"/>
                    <a:pt x="208" y="50"/>
                  </a:cubicBezTo>
                  <a:cubicBezTo>
                    <a:pt x="211" y="50"/>
                    <a:pt x="213" y="50"/>
                    <a:pt x="215" y="47"/>
                  </a:cubicBezTo>
                  <a:close/>
                  <a:moveTo>
                    <a:pt x="223" y="110"/>
                  </a:moveTo>
                  <a:cubicBezTo>
                    <a:pt x="232" y="150"/>
                    <a:pt x="241" y="191"/>
                    <a:pt x="249" y="232"/>
                  </a:cubicBezTo>
                  <a:cubicBezTo>
                    <a:pt x="206" y="238"/>
                    <a:pt x="178" y="307"/>
                    <a:pt x="200" y="360"/>
                  </a:cubicBezTo>
                  <a:cubicBezTo>
                    <a:pt x="183" y="354"/>
                    <a:pt x="166" y="343"/>
                    <a:pt x="151" y="332"/>
                  </a:cubicBezTo>
                  <a:cubicBezTo>
                    <a:pt x="153" y="328"/>
                    <a:pt x="153" y="326"/>
                    <a:pt x="151" y="322"/>
                  </a:cubicBezTo>
                  <a:cubicBezTo>
                    <a:pt x="138" y="289"/>
                    <a:pt x="123" y="272"/>
                    <a:pt x="136" y="236"/>
                  </a:cubicBezTo>
                  <a:cubicBezTo>
                    <a:pt x="146" y="204"/>
                    <a:pt x="170" y="180"/>
                    <a:pt x="191" y="155"/>
                  </a:cubicBezTo>
                  <a:cubicBezTo>
                    <a:pt x="202" y="142"/>
                    <a:pt x="215" y="125"/>
                    <a:pt x="223" y="110"/>
                  </a:cubicBezTo>
                  <a:close/>
                  <a:moveTo>
                    <a:pt x="208" y="0"/>
                  </a:moveTo>
                  <a:cubicBezTo>
                    <a:pt x="101" y="0"/>
                    <a:pt x="1" y="80"/>
                    <a:pt x="11" y="195"/>
                  </a:cubicBezTo>
                  <a:cubicBezTo>
                    <a:pt x="24" y="305"/>
                    <a:pt x="134" y="419"/>
                    <a:pt x="248" y="419"/>
                  </a:cubicBezTo>
                  <a:cubicBezTo>
                    <a:pt x="254" y="419"/>
                    <a:pt x="260" y="419"/>
                    <a:pt x="266" y="418"/>
                  </a:cubicBezTo>
                  <a:cubicBezTo>
                    <a:pt x="288" y="416"/>
                    <a:pt x="303" y="384"/>
                    <a:pt x="279" y="373"/>
                  </a:cubicBezTo>
                  <a:cubicBezTo>
                    <a:pt x="243" y="362"/>
                    <a:pt x="236" y="332"/>
                    <a:pt x="264" y="283"/>
                  </a:cubicBezTo>
                  <a:lnTo>
                    <a:pt x="264" y="283"/>
                  </a:lnTo>
                  <a:cubicBezTo>
                    <a:pt x="269" y="287"/>
                    <a:pt x="275" y="289"/>
                    <a:pt x="281" y="289"/>
                  </a:cubicBezTo>
                  <a:cubicBezTo>
                    <a:pt x="295" y="289"/>
                    <a:pt x="308" y="276"/>
                    <a:pt x="305" y="259"/>
                  </a:cubicBezTo>
                  <a:cubicBezTo>
                    <a:pt x="288" y="178"/>
                    <a:pt x="273" y="92"/>
                    <a:pt x="236" y="17"/>
                  </a:cubicBezTo>
                  <a:cubicBezTo>
                    <a:pt x="234" y="13"/>
                    <a:pt x="230" y="11"/>
                    <a:pt x="228" y="11"/>
                  </a:cubicBezTo>
                  <a:cubicBezTo>
                    <a:pt x="223" y="5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9;p24"/>
            <p:cNvSpPr/>
            <p:nvPr/>
          </p:nvSpPr>
          <p:spPr>
            <a:xfrm>
              <a:off x="3138780" y="3004479"/>
              <a:ext cx="1213070" cy="727422"/>
            </a:xfrm>
            <a:custGeom>
              <a:avLst/>
              <a:gdLst/>
              <a:ahLst/>
              <a:cxnLst/>
              <a:rect l="l" t="t" r="r" b="b"/>
              <a:pathLst>
                <a:path w="4621" h="2771" extrusionOk="0">
                  <a:moveTo>
                    <a:pt x="4607" y="1"/>
                  </a:moveTo>
                  <a:lnTo>
                    <a:pt x="4607" y="1"/>
                  </a:lnTo>
                  <a:cubicBezTo>
                    <a:pt x="3956" y="153"/>
                    <a:pt x="3536" y="795"/>
                    <a:pt x="3108" y="1232"/>
                  </a:cubicBezTo>
                  <a:cubicBezTo>
                    <a:pt x="2988" y="1354"/>
                    <a:pt x="2648" y="1759"/>
                    <a:pt x="2431" y="2123"/>
                  </a:cubicBezTo>
                  <a:cubicBezTo>
                    <a:pt x="2275" y="1952"/>
                    <a:pt x="2048" y="1761"/>
                    <a:pt x="2005" y="1716"/>
                  </a:cubicBezTo>
                  <a:cubicBezTo>
                    <a:pt x="1847" y="1556"/>
                    <a:pt x="1609" y="1327"/>
                    <a:pt x="1405" y="1144"/>
                  </a:cubicBezTo>
                  <a:cubicBezTo>
                    <a:pt x="1346" y="1089"/>
                    <a:pt x="1324" y="1063"/>
                    <a:pt x="1273" y="1007"/>
                  </a:cubicBezTo>
                  <a:cubicBezTo>
                    <a:pt x="1215" y="939"/>
                    <a:pt x="1208" y="768"/>
                    <a:pt x="1159" y="697"/>
                  </a:cubicBezTo>
                  <a:cubicBezTo>
                    <a:pt x="1085" y="588"/>
                    <a:pt x="1039" y="452"/>
                    <a:pt x="977" y="452"/>
                  </a:cubicBezTo>
                  <a:cubicBezTo>
                    <a:pt x="974" y="452"/>
                    <a:pt x="971" y="452"/>
                    <a:pt x="969" y="453"/>
                  </a:cubicBezTo>
                  <a:cubicBezTo>
                    <a:pt x="872" y="472"/>
                    <a:pt x="941" y="654"/>
                    <a:pt x="986" y="761"/>
                  </a:cubicBezTo>
                  <a:cubicBezTo>
                    <a:pt x="864" y="725"/>
                    <a:pt x="729" y="720"/>
                    <a:pt x="602" y="701"/>
                  </a:cubicBezTo>
                  <a:cubicBezTo>
                    <a:pt x="549" y="693"/>
                    <a:pt x="448" y="666"/>
                    <a:pt x="366" y="666"/>
                  </a:cubicBezTo>
                  <a:cubicBezTo>
                    <a:pt x="326" y="666"/>
                    <a:pt x="291" y="672"/>
                    <a:pt x="268" y="690"/>
                  </a:cubicBezTo>
                  <a:cubicBezTo>
                    <a:pt x="210" y="738"/>
                    <a:pt x="270" y="776"/>
                    <a:pt x="328" y="795"/>
                  </a:cubicBezTo>
                  <a:cubicBezTo>
                    <a:pt x="236" y="800"/>
                    <a:pt x="146" y="810"/>
                    <a:pt x="103" y="836"/>
                  </a:cubicBezTo>
                  <a:cubicBezTo>
                    <a:pt x="56" y="866"/>
                    <a:pt x="45" y="913"/>
                    <a:pt x="73" y="926"/>
                  </a:cubicBezTo>
                  <a:cubicBezTo>
                    <a:pt x="52" y="930"/>
                    <a:pt x="0" y="965"/>
                    <a:pt x="7" y="1005"/>
                  </a:cubicBezTo>
                  <a:cubicBezTo>
                    <a:pt x="13" y="1037"/>
                    <a:pt x="56" y="1040"/>
                    <a:pt x="86" y="1042"/>
                  </a:cubicBezTo>
                  <a:cubicBezTo>
                    <a:pt x="60" y="1048"/>
                    <a:pt x="45" y="1085"/>
                    <a:pt x="93" y="1102"/>
                  </a:cubicBezTo>
                  <a:cubicBezTo>
                    <a:pt x="163" y="1127"/>
                    <a:pt x="240" y="1133"/>
                    <a:pt x="318" y="1133"/>
                  </a:cubicBezTo>
                  <a:cubicBezTo>
                    <a:pt x="386" y="1133"/>
                    <a:pt x="455" y="1129"/>
                    <a:pt x="522" y="1129"/>
                  </a:cubicBezTo>
                  <a:cubicBezTo>
                    <a:pt x="557" y="1129"/>
                    <a:pt x="591" y="1130"/>
                    <a:pt x="624" y="1134"/>
                  </a:cubicBezTo>
                  <a:cubicBezTo>
                    <a:pt x="834" y="1155"/>
                    <a:pt x="960" y="1258"/>
                    <a:pt x="1024" y="1327"/>
                  </a:cubicBezTo>
                  <a:cubicBezTo>
                    <a:pt x="1024" y="1327"/>
                    <a:pt x="1026" y="1329"/>
                    <a:pt x="1026" y="1331"/>
                  </a:cubicBezTo>
                  <a:cubicBezTo>
                    <a:pt x="1176" y="1494"/>
                    <a:pt x="1474" y="1868"/>
                    <a:pt x="1733" y="2211"/>
                  </a:cubicBezTo>
                  <a:cubicBezTo>
                    <a:pt x="1862" y="2380"/>
                    <a:pt x="2067" y="2657"/>
                    <a:pt x="2331" y="2761"/>
                  </a:cubicBezTo>
                  <a:cubicBezTo>
                    <a:pt x="2344" y="2767"/>
                    <a:pt x="2356" y="2770"/>
                    <a:pt x="2369" y="2770"/>
                  </a:cubicBezTo>
                  <a:cubicBezTo>
                    <a:pt x="2376" y="2770"/>
                    <a:pt x="2382" y="2769"/>
                    <a:pt x="2389" y="2768"/>
                  </a:cubicBezTo>
                  <a:cubicBezTo>
                    <a:pt x="2763" y="2764"/>
                    <a:pt x="3725" y="1830"/>
                    <a:pt x="3961" y="1605"/>
                  </a:cubicBezTo>
                  <a:cubicBezTo>
                    <a:pt x="4222" y="1354"/>
                    <a:pt x="4472" y="1018"/>
                    <a:pt x="4577" y="579"/>
                  </a:cubicBezTo>
                  <a:cubicBezTo>
                    <a:pt x="4620" y="408"/>
                    <a:pt x="4614" y="209"/>
                    <a:pt x="4607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0;p24"/>
            <p:cNvSpPr/>
            <p:nvPr/>
          </p:nvSpPr>
          <p:spPr>
            <a:xfrm>
              <a:off x="3340127" y="3233127"/>
              <a:ext cx="66153" cy="12601"/>
            </a:xfrm>
            <a:custGeom>
              <a:avLst/>
              <a:gdLst/>
              <a:ahLst/>
              <a:cxnLst/>
              <a:rect l="l" t="t" r="r" b="b"/>
              <a:pathLst>
                <a:path w="252" h="48" extrusionOk="0">
                  <a:moveTo>
                    <a:pt x="90" y="1"/>
                  </a:moveTo>
                  <a:cubicBezTo>
                    <a:pt x="57" y="1"/>
                    <a:pt x="19" y="4"/>
                    <a:pt x="0" y="27"/>
                  </a:cubicBezTo>
                  <a:cubicBezTo>
                    <a:pt x="0" y="29"/>
                    <a:pt x="0" y="31"/>
                    <a:pt x="2" y="31"/>
                  </a:cubicBezTo>
                  <a:cubicBezTo>
                    <a:pt x="35" y="24"/>
                    <a:pt x="72" y="19"/>
                    <a:pt x="108" y="19"/>
                  </a:cubicBezTo>
                  <a:cubicBezTo>
                    <a:pt x="153" y="19"/>
                    <a:pt x="198" y="26"/>
                    <a:pt x="236" y="46"/>
                  </a:cubicBezTo>
                  <a:cubicBezTo>
                    <a:pt x="237" y="47"/>
                    <a:pt x="239" y="47"/>
                    <a:pt x="240" y="47"/>
                  </a:cubicBezTo>
                  <a:cubicBezTo>
                    <a:pt x="247" y="47"/>
                    <a:pt x="252" y="39"/>
                    <a:pt x="247" y="34"/>
                  </a:cubicBezTo>
                  <a:cubicBezTo>
                    <a:pt x="212" y="8"/>
                    <a:pt x="169" y="4"/>
                    <a:pt x="127" y="1"/>
                  </a:cubicBezTo>
                  <a:cubicBezTo>
                    <a:pt x="116" y="1"/>
                    <a:pt x="104" y="1"/>
                    <a:pt x="9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1;p24"/>
            <p:cNvSpPr/>
            <p:nvPr/>
          </p:nvSpPr>
          <p:spPr>
            <a:xfrm>
              <a:off x="3401293" y="3126284"/>
              <a:ext cx="16013" cy="19951"/>
            </a:xfrm>
            <a:custGeom>
              <a:avLst/>
              <a:gdLst/>
              <a:ahLst/>
              <a:cxnLst/>
              <a:rect l="l" t="t" r="r" b="b"/>
              <a:pathLst>
                <a:path w="61" h="76" extrusionOk="0">
                  <a:moveTo>
                    <a:pt x="4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1" y="29"/>
                    <a:pt x="17" y="76"/>
                    <a:pt x="47" y="76"/>
                  </a:cubicBezTo>
                  <a:cubicBezTo>
                    <a:pt x="50" y="76"/>
                    <a:pt x="53" y="75"/>
                    <a:pt x="56" y="74"/>
                  </a:cubicBezTo>
                  <a:cubicBezTo>
                    <a:pt x="61" y="72"/>
                    <a:pt x="61" y="66"/>
                    <a:pt x="56" y="66"/>
                  </a:cubicBezTo>
                  <a:cubicBezTo>
                    <a:pt x="41" y="59"/>
                    <a:pt x="31" y="55"/>
                    <a:pt x="22" y="40"/>
                  </a:cubicBezTo>
                  <a:cubicBezTo>
                    <a:pt x="16" y="29"/>
                    <a:pt x="14" y="14"/>
                    <a:pt x="9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2;p24"/>
            <p:cNvSpPr/>
            <p:nvPr/>
          </p:nvSpPr>
          <p:spPr>
            <a:xfrm>
              <a:off x="4847999" y="3004479"/>
              <a:ext cx="1213070" cy="727160"/>
            </a:xfrm>
            <a:custGeom>
              <a:avLst/>
              <a:gdLst/>
              <a:ahLst/>
              <a:cxnLst/>
              <a:rect l="l" t="t" r="r" b="b"/>
              <a:pathLst>
                <a:path w="4621" h="2770" extrusionOk="0">
                  <a:moveTo>
                    <a:pt x="11" y="1"/>
                  </a:moveTo>
                  <a:cubicBezTo>
                    <a:pt x="7" y="209"/>
                    <a:pt x="0" y="408"/>
                    <a:pt x="41" y="577"/>
                  </a:cubicBezTo>
                  <a:cubicBezTo>
                    <a:pt x="144" y="1018"/>
                    <a:pt x="397" y="1354"/>
                    <a:pt x="658" y="1605"/>
                  </a:cubicBezTo>
                  <a:cubicBezTo>
                    <a:pt x="891" y="1830"/>
                    <a:pt x="1855" y="2764"/>
                    <a:pt x="2230" y="2768"/>
                  </a:cubicBezTo>
                  <a:cubicBezTo>
                    <a:pt x="2236" y="2769"/>
                    <a:pt x="2243" y="2769"/>
                    <a:pt x="2249" y="2769"/>
                  </a:cubicBezTo>
                  <a:cubicBezTo>
                    <a:pt x="2262" y="2769"/>
                    <a:pt x="2275" y="2767"/>
                    <a:pt x="2288" y="2761"/>
                  </a:cubicBezTo>
                  <a:cubicBezTo>
                    <a:pt x="2551" y="2657"/>
                    <a:pt x="2757" y="2380"/>
                    <a:pt x="2885" y="2211"/>
                  </a:cubicBezTo>
                  <a:cubicBezTo>
                    <a:pt x="3144" y="1868"/>
                    <a:pt x="3442" y="1494"/>
                    <a:pt x="3590" y="1329"/>
                  </a:cubicBezTo>
                  <a:cubicBezTo>
                    <a:pt x="3592" y="1329"/>
                    <a:pt x="3592" y="1327"/>
                    <a:pt x="3594" y="1324"/>
                  </a:cubicBezTo>
                  <a:cubicBezTo>
                    <a:pt x="3658" y="1258"/>
                    <a:pt x="3785" y="1155"/>
                    <a:pt x="3995" y="1132"/>
                  </a:cubicBezTo>
                  <a:cubicBezTo>
                    <a:pt x="4025" y="1129"/>
                    <a:pt x="4057" y="1127"/>
                    <a:pt x="4089" y="1127"/>
                  </a:cubicBezTo>
                  <a:cubicBezTo>
                    <a:pt x="4158" y="1127"/>
                    <a:pt x="4230" y="1132"/>
                    <a:pt x="4301" y="1132"/>
                  </a:cubicBezTo>
                  <a:cubicBezTo>
                    <a:pt x="4379" y="1132"/>
                    <a:pt x="4455" y="1126"/>
                    <a:pt x="4526" y="1102"/>
                  </a:cubicBezTo>
                  <a:cubicBezTo>
                    <a:pt x="4573" y="1085"/>
                    <a:pt x="4558" y="1048"/>
                    <a:pt x="4530" y="1042"/>
                  </a:cubicBezTo>
                  <a:cubicBezTo>
                    <a:pt x="4560" y="1040"/>
                    <a:pt x="4605" y="1037"/>
                    <a:pt x="4609" y="1005"/>
                  </a:cubicBezTo>
                  <a:cubicBezTo>
                    <a:pt x="4620" y="965"/>
                    <a:pt x="4569" y="930"/>
                    <a:pt x="4547" y="924"/>
                  </a:cubicBezTo>
                  <a:cubicBezTo>
                    <a:pt x="4573" y="913"/>
                    <a:pt x="4562" y="864"/>
                    <a:pt x="4515" y="836"/>
                  </a:cubicBezTo>
                  <a:cubicBezTo>
                    <a:pt x="4472" y="808"/>
                    <a:pt x="4382" y="800"/>
                    <a:pt x="4290" y="793"/>
                  </a:cubicBezTo>
                  <a:cubicBezTo>
                    <a:pt x="4348" y="776"/>
                    <a:pt x="4408" y="738"/>
                    <a:pt x="4350" y="690"/>
                  </a:cubicBezTo>
                  <a:cubicBezTo>
                    <a:pt x="4328" y="672"/>
                    <a:pt x="4293" y="666"/>
                    <a:pt x="4253" y="666"/>
                  </a:cubicBezTo>
                  <a:cubicBezTo>
                    <a:pt x="4172" y="666"/>
                    <a:pt x="4069" y="693"/>
                    <a:pt x="4016" y="701"/>
                  </a:cubicBezTo>
                  <a:cubicBezTo>
                    <a:pt x="3892" y="720"/>
                    <a:pt x="3755" y="725"/>
                    <a:pt x="3633" y="761"/>
                  </a:cubicBezTo>
                  <a:cubicBezTo>
                    <a:pt x="3678" y="654"/>
                    <a:pt x="3746" y="472"/>
                    <a:pt x="3650" y="453"/>
                  </a:cubicBezTo>
                  <a:cubicBezTo>
                    <a:pt x="3647" y="452"/>
                    <a:pt x="3644" y="452"/>
                    <a:pt x="3642" y="452"/>
                  </a:cubicBezTo>
                  <a:cubicBezTo>
                    <a:pt x="3580" y="452"/>
                    <a:pt x="3535" y="588"/>
                    <a:pt x="3459" y="697"/>
                  </a:cubicBezTo>
                  <a:cubicBezTo>
                    <a:pt x="3410" y="768"/>
                    <a:pt x="3406" y="939"/>
                    <a:pt x="3346" y="1005"/>
                  </a:cubicBezTo>
                  <a:cubicBezTo>
                    <a:pt x="3294" y="1063"/>
                    <a:pt x="3273" y="1089"/>
                    <a:pt x="3213" y="1144"/>
                  </a:cubicBezTo>
                  <a:cubicBezTo>
                    <a:pt x="3010" y="1327"/>
                    <a:pt x="2772" y="1556"/>
                    <a:pt x="2615" y="1716"/>
                  </a:cubicBezTo>
                  <a:cubicBezTo>
                    <a:pt x="2570" y="1761"/>
                    <a:pt x="2346" y="1952"/>
                    <a:pt x="2187" y="2123"/>
                  </a:cubicBezTo>
                  <a:cubicBezTo>
                    <a:pt x="1971" y="1759"/>
                    <a:pt x="1630" y="1354"/>
                    <a:pt x="1510" y="1232"/>
                  </a:cubicBezTo>
                  <a:cubicBezTo>
                    <a:pt x="1082" y="795"/>
                    <a:pt x="662" y="153"/>
                    <a:pt x="11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3;p24"/>
            <p:cNvSpPr/>
            <p:nvPr/>
          </p:nvSpPr>
          <p:spPr>
            <a:xfrm>
              <a:off x="4082775" y="2967990"/>
              <a:ext cx="1033512" cy="1103078"/>
            </a:xfrm>
            <a:custGeom>
              <a:avLst/>
              <a:gdLst/>
              <a:ahLst/>
              <a:cxnLst/>
              <a:rect l="l" t="t" r="r" b="b"/>
              <a:pathLst>
                <a:path w="3937" h="4202" extrusionOk="0">
                  <a:moveTo>
                    <a:pt x="2834" y="1"/>
                  </a:moveTo>
                  <a:cubicBezTo>
                    <a:pt x="2669" y="276"/>
                    <a:pt x="2378" y="523"/>
                    <a:pt x="2045" y="523"/>
                  </a:cubicBezTo>
                  <a:cubicBezTo>
                    <a:pt x="2029" y="523"/>
                    <a:pt x="2013" y="522"/>
                    <a:pt x="1997" y="521"/>
                  </a:cubicBezTo>
                  <a:cubicBezTo>
                    <a:pt x="1969" y="519"/>
                    <a:pt x="1941" y="515"/>
                    <a:pt x="1913" y="508"/>
                  </a:cubicBezTo>
                  <a:cubicBezTo>
                    <a:pt x="1887" y="506"/>
                    <a:pt x="1862" y="502"/>
                    <a:pt x="1834" y="497"/>
                  </a:cubicBezTo>
                  <a:cubicBezTo>
                    <a:pt x="1613" y="457"/>
                    <a:pt x="1405" y="345"/>
                    <a:pt x="1247" y="185"/>
                  </a:cubicBezTo>
                  <a:cubicBezTo>
                    <a:pt x="1198" y="133"/>
                    <a:pt x="1136" y="73"/>
                    <a:pt x="1086" y="5"/>
                  </a:cubicBezTo>
                  <a:cubicBezTo>
                    <a:pt x="1005" y="26"/>
                    <a:pt x="849" y="50"/>
                    <a:pt x="786" y="76"/>
                  </a:cubicBezTo>
                  <a:cubicBezTo>
                    <a:pt x="761" y="82"/>
                    <a:pt x="733" y="93"/>
                    <a:pt x="707" y="106"/>
                  </a:cubicBezTo>
                  <a:cubicBezTo>
                    <a:pt x="589" y="170"/>
                    <a:pt x="253" y="457"/>
                    <a:pt x="0" y="697"/>
                  </a:cubicBezTo>
                  <a:cubicBezTo>
                    <a:pt x="159" y="859"/>
                    <a:pt x="315" y="1022"/>
                    <a:pt x="467" y="1191"/>
                  </a:cubicBezTo>
                  <a:cubicBezTo>
                    <a:pt x="540" y="1271"/>
                    <a:pt x="617" y="1346"/>
                    <a:pt x="697" y="1418"/>
                  </a:cubicBezTo>
                  <a:cubicBezTo>
                    <a:pt x="746" y="1350"/>
                    <a:pt x="797" y="1273"/>
                    <a:pt x="851" y="1196"/>
                  </a:cubicBezTo>
                  <a:cubicBezTo>
                    <a:pt x="924" y="1992"/>
                    <a:pt x="1031" y="2913"/>
                    <a:pt x="1031" y="2913"/>
                  </a:cubicBezTo>
                  <a:cubicBezTo>
                    <a:pt x="1031" y="2913"/>
                    <a:pt x="622" y="4183"/>
                    <a:pt x="637" y="4183"/>
                  </a:cubicBezTo>
                  <a:cubicBezTo>
                    <a:pt x="764" y="4195"/>
                    <a:pt x="1367" y="4201"/>
                    <a:pt x="1970" y="4201"/>
                  </a:cubicBezTo>
                  <a:cubicBezTo>
                    <a:pt x="2573" y="4201"/>
                    <a:pt x="3176" y="4195"/>
                    <a:pt x="3303" y="4183"/>
                  </a:cubicBezTo>
                  <a:cubicBezTo>
                    <a:pt x="3318" y="4183"/>
                    <a:pt x="2903" y="2920"/>
                    <a:pt x="2909" y="2920"/>
                  </a:cubicBezTo>
                  <a:cubicBezTo>
                    <a:pt x="2913" y="2920"/>
                    <a:pt x="3018" y="1997"/>
                    <a:pt x="3091" y="1198"/>
                  </a:cubicBezTo>
                  <a:cubicBezTo>
                    <a:pt x="3142" y="1275"/>
                    <a:pt x="3194" y="1350"/>
                    <a:pt x="3241" y="1418"/>
                  </a:cubicBezTo>
                  <a:cubicBezTo>
                    <a:pt x="3320" y="1346"/>
                    <a:pt x="3399" y="1271"/>
                    <a:pt x="3472" y="1191"/>
                  </a:cubicBezTo>
                  <a:cubicBezTo>
                    <a:pt x="3624" y="1022"/>
                    <a:pt x="3781" y="859"/>
                    <a:pt x="3937" y="697"/>
                  </a:cubicBezTo>
                  <a:cubicBezTo>
                    <a:pt x="3686" y="457"/>
                    <a:pt x="3348" y="170"/>
                    <a:pt x="3230" y="106"/>
                  </a:cubicBezTo>
                  <a:cubicBezTo>
                    <a:pt x="3204" y="93"/>
                    <a:pt x="3179" y="82"/>
                    <a:pt x="3153" y="76"/>
                  </a:cubicBezTo>
                  <a:cubicBezTo>
                    <a:pt x="3085" y="48"/>
                    <a:pt x="2922" y="22"/>
                    <a:pt x="2834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574;p24"/>
            <p:cNvSpPr/>
            <p:nvPr/>
          </p:nvSpPr>
          <p:spPr>
            <a:xfrm>
              <a:off x="4352638" y="2963265"/>
              <a:ext cx="491686" cy="168533"/>
            </a:xfrm>
            <a:custGeom>
              <a:avLst/>
              <a:gdLst/>
              <a:ahLst/>
              <a:cxnLst/>
              <a:rect l="l" t="t" r="r" b="b"/>
              <a:pathLst>
                <a:path w="1873" h="642" extrusionOk="0">
                  <a:moveTo>
                    <a:pt x="65" y="0"/>
                  </a:moveTo>
                  <a:cubicBezTo>
                    <a:pt x="52" y="0"/>
                    <a:pt x="39" y="4"/>
                    <a:pt x="28" y="12"/>
                  </a:cubicBezTo>
                  <a:cubicBezTo>
                    <a:pt x="3" y="34"/>
                    <a:pt x="0" y="70"/>
                    <a:pt x="20" y="96"/>
                  </a:cubicBezTo>
                  <a:cubicBezTo>
                    <a:pt x="37" y="119"/>
                    <a:pt x="461" y="642"/>
                    <a:pt x="934" y="642"/>
                  </a:cubicBezTo>
                  <a:cubicBezTo>
                    <a:pt x="1410" y="642"/>
                    <a:pt x="1834" y="117"/>
                    <a:pt x="1851" y="96"/>
                  </a:cubicBezTo>
                  <a:cubicBezTo>
                    <a:pt x="1872" y="70"/>
                    <a:pt x="1868" y="34"/>
                    <a:pt x="1842" y="12"/>
                  </a:cubicBezTo>
                  <a:cubicBezTo>
                    <a:pt x="1832" y="4"/>
                    <a:pt x="1819" y="0"/>
                    <a:pt x="1807" y="0"/>
                  </a:cubicBezTo>
                  <a:cubicBezTo>
                    <a:pt x="1789" y="0"/>
                    <a:pt x="1771" y="8"/>
                    <a:pt x="1759" y="23"/>
                  </a:cubicBezTo>
                  <a:cubicBezTo>
                    <a:pt x="1755" y="27"/>
                    <a:pt x="1352" y="522"/>
                    <a:pt x="934" y="522"/>
                  </a:cubicBezTo>
                  <a:cubicBezTo>
                    <a:pt x="519" y="522"/>
                    <a:pt x="116" y="27"/>
                    <a:pt x="112" y="23"/>
                  </a:cubicBezTo>
                  <a:cubicBezTo>
                    <a:pt x="101" y="8"/>
                    <a:pt x="83" y="0"/>
                    <a:pt x="6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953100" y="1221580"/>
            <a:ext cx="7422300" cy="3322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Vision</a:t>
            </a:r>
            <a:endParaRPr sz="32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11359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1"/>
            </a:pPr>
            <a:r>
              <a:rPr lang="en" sz="2400" b="1" dirty="0"/>
              <a:t>Vision statement:</a:t>
            </a:r>
            <a:r>
              <a:rPr lang="en" sz="2400" dirty="0"/>
              <a:t> </a:t>
            </a:r>
            <a:r>
              <a:rPr lang="en" sz="2400" dirty="0" smtClean="0"/>
              <a:t/>
            </a:r>
            <a:br>
              <a:rPr lang="en" sz="2400" dirty="0" smtClean="0"/>
            </a:br>
            <a:endParaRPr sz="2400" dirty="0"/>
          </a:p>
          <a:p>
            <a:pPr marL="457200" lvl="0" indent="-34360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1"/>
              <a:buChar char="❏"/>
            </a:pPr>
            <a:r>
              <a:rPr lang="en" sz="2400" dirty="0"/>
              <a:t>The goal of the project is to successfully implement a online student portal for college.</a:t>
            </a:r>
            <a:endParaRPr sz="2400" dirty="0"/>
          </a:p>
          <a:p>
            <a:pPr marL="457200" lvl="0" indent="-34360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1"/>
              <a:buChar char="❏"/>
            </a:pPr>
            <a:r>
              <a:rPr lang="en" sz="2400" dirty="0"/>
              <a:t>To minimize the  communication gap between </a:t>
            </a:r>
            <a:r>
              <a:rPr lang="en" sz="2400" dirty="0" smtClean="0"/>
              <a:t>teachers,students,guardians</a:t>
            </a:r>
            <a:endParaRPr sz="2400" strike="sngStrike" dirty="0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250" y="2139981"/>
            <a:ext cx="9143999" cy="48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1563</Words>
  <Application>Microsoft Office PowerPoint</Application>
  <PresentationFormat>On-screen Show (16:9)</PresentationFormat>
  <Paragraphs>237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Economica</vt:lpstr>
      <vt:lpstr>Open Sans</vt:lpstr>
      <vt:lpstr>Calibri</vt:lpstr>
      <vt:lpstr>Wingdings</vt:lpstr>
      <vt:lpstr>Luxe</vt:lpstr>
      <vt:lpstr>PowerPoint Presentation</vt:lpstr>
      <vt:lpstr>PowerPoint Presentation</vt:lpstr>
      <vt:lpstr>Group Members</vt:lpstr>
      <vt:lpstr>Outline</vt:lpstr>
      <vt:lpstr>PowerPoint Presentation</vt:lpstr>
      <vt:lpstr>PowerPoint Presentation</vt:lpstr>
      <vt:lpstr>PowerPoint Presentation</vt:lpstr>
      <vt:lpstr>Motivation</vt:lpstr>
      <vt:lpstr>Vision  Vision statement:   The goal of the project is to successfully implement a online student portal for college. To minimize the  communication gap between teachers,students,guardians    </vt:lpstr>
      <vt:lpstr>Project Methodology</vt:lpstr>
      <vt:lpstr>Literature Review</vt:lpstr>
      <vt:lpstr>LIterature Review on 5 Papers</vt:lpstr>
      <vt:lpstr>PowerPoint Presentation</vt:lpstr>
      <vt:lpstr>Benchmark Analysis</vt:lpstr>
      <vt:lpstr>PowerPoint Presentation</vt:lpstr>
      <vt:lpstr>Survey on 20 College Students- On their Views on Student Portal </vt:lpstr>
      <vt:lpstr>PowerPoint Presentation</vt:lpstr>
      <vt:lpstr>PowerPoint Presentation</vt:lpstr>
      <vt:lpstr>PowerPoint Presentation</vt:lpstr>
      <vt:lpstr>Survey on 20 College Students Guardians-  on their view on Student Portal</vt:lpstr>
      <vt:lpstr>PowerPoint Presentation</vt:lpstr>
      <vt:lpstr>PowerPoint Presentation</vt:lpstr>
      <vt:lpstr>PowerPoint Presentation</vt:lpstr>
      <vt:lpstr>Gap Analysis</vt:lpstr>
      <vt:lpstr>Requirements Analysis</vt:lpstr>
      <vt:lpstr>Functional Requirements</vt:lpstr>
      <vt:lpstr>Non-Functional Requirements</vt:lpstr>
      <vt:lpstr> Stakeholder-wise features fixation</vt:lpstr>
      <vt:lpstr>UML Diagrams</vt:lpstr>
      <vt:lpstr>Use Case Diagram</vt:lpstr>
      <vt:lpstr>Context Diagram</vt:lpstr>
      <vt:lpstr>Data Flow diagram</vt:lpstr>
      <vt:lpstr>Ui Design</vt:lpstr>
      <vt:lpstr>PowerPoint Presentation</vt:lpstr>
      <vt:lpstr>PowerPoint Presentation</vt:lpstr>
      <vt:lpstr>PowerPoint Presentation</vt:lpstr>
      <vt:lpstr>PowerPoint Presentation</vt:lpstr>
      <vt:lpstr>WBS-Gantt Chart</vt:lpstr>
      <vt:lpstr>How Complex Engineering mapped with our project</vt:lpstr>
      <vt:lpstr>Depth of Knowledge Required</vt:lpstr>
      <vt:lpstr>PowerPoint Presentation</vt:lpstr>
      <vt:lpstr>Extent of stakeholder involvement and needs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account</cp:lastModifiedBy>
  <cp:revision>25</cp:revision>
  <dcterms:modified xsi:type="dcterms:W3CDTF">2023-01-01T17:39:53Z</dcterms:modified>
</cp:coreProperties>
</file>